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2.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Default Extension="gif" ContentType="image/gif"/>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 id="2147483649" r:id="rId2"/>
  </p:sldMasterIdLst>
  <p:notesMasterIdLst>
    <p:notesMasterId r:id="rId18"/>
  </p:notesMasterIdLst>
  <p:handoutMasterIdLst>
    <p:handoutMasterId r:id="rId19"/>
  </p:handoutMasterIdLst>
  <p:sldIdLst>
    <p:sldId id="256" r:id="rId3"/>
    <p:sldId id="257" r:id="rId4"/>
    <p:sldId id="279" r:id="rId5"/>
    <p:sldId id="281" r:id="rId6"/>
    <p:sldId id="280" r:id="rId7"/>
    <p:sldId id="284" r:id="rId8"/>
    <p:sldId id="285" r:id="rId9"/>
    <p:sldId id="276" r:id="rId10"/>
    <p:sldId id="277" r:id="rId11"/>
    <p:sldId id="288" r:id="rId12"/>
    <p:sldId id="287" r:id="rId13"/>
    <p:sldId id="283" r:id="rId14"/>
    <p:sldId id="274" r:id="rId15"/>
    <p:sldId id="273" r:id="rId16"/>
    <p:sldId id="289" r:id="rId17"/>
  </p:sldIdLst>
  <p:sldSz cx="9144000" cy="6858000" type="screen4x3"/>
  <p:notesSz cx="6858000" cy="9144000"/>
  <p:defaultTextStyle>
    <a:defPPr>
      <a:defRPr lang="en-GB"/>
    </a:defPPr>
    <a:lvl1pPr algn="ctr" defTabSz="449263" rtl="0" fontAlgn="base">
      <a:spcBef>
        <a:spcPct val="0"/>
      </a:spcBef>
      <a:spcAft>
        <a:spcPct val="0"/>
      </a:spcAft>
      <a:buClr>
        <a:srgbClr val="4D4D4D"/>
      </a:buClr>
      <a:buSzPct val="100000"/>
      <a:buFont typeface="Arial" charset="0"/>
      <a:defRPr sz="2400" kern="1200">
        <a:solidFill>
          <a:schemeClr val="bg1"/>
        </a:solidFill>
        <a:latin typeface="Arial" charset="0"/>
        <a:ea typeface="+mn-ea"/>
        <a:cs typeface="Lucida Sans Unicode" pitchFamily="34" charset="0"/>
      </a:defRPr>
    </a:lvl1pPr>
    <a:lvl2pPr marL="457200" algn="ctr" defTabSz="449263" rtl="0" fontAlgn="base">
      <a:spcBef>
        <a:spcPct val="0"/>
      </a:spcBef>
      <a:spcAft>
        <a:spcPct val="0"/>
      </a:spcAft>
      <a:buClr>
        <a:srgbClr val="4D4D4D"/>
      </a:buClr>
      <a:buSzPct val="100000"/>
      <a:buFont typeface="Arial" charset="0"/>
      <a:defRPr sz="2400" kern="1200">
        <a:solidFill>
          <a:schemeClr val="bg1"/>
        </a:solidFill>
        <a:latin typeface="Arial" charset="0"/>
        <a:ea typeface="+mn-ea"/>
        <a:cs typeface="Lucida Sans Unicode" pitchFamily="34" charset="0"/>
      </a:defRPr>
    </a:lvl2pPr>
    <a:lvl3pPr marL="914400" algn="ctr" defTabSz="449263" rtl="0" fontAlgn="base">
      <a:spcBef>
        <a:spcPct val="0"/>
      </a:spcBef>
      <a:spcAft>
        <a:spcPct val="0"/>
      </a:spcAft>
      <a:buClr>
        <a:srgbClr val="4D4D4D"/>
      </a:buClr>
      <a:buSzPct val="100000"/>
      <a:buFont typeface="Arial" charset="0"/>
      <a:defRPr sz="2400" kern="1200">
        <a:solidFill>
          <a:schemeClr val="bg1"/>
        </a:solidFill>
        <a:latin typeface="Arial" charset="0"/>
        <a:ea typeface="+mn-ea"/>
        <a:cs typeface="Lucida Sans Unicode" pitchFamily="34" charset="0"/>
      </a:defRPr>
    </a:lvl3pPr>
    <a:lvl4pPr marL="1371600" algn="ctr" defTabSz="449263" rtl="0" fontAlgn="base">
      <a:spcBef>
        <a:spcPct val="0"/>
      </a:spcBef>
      <a:spcAft>
        <a:spcPct val="0"/>
      </a:spcAft>
      <a:buClr>
        <a:srgbClr val="4D4D4D"/>
      </a:buClr>
      <a:buSzPct val="100000"/>
      <a:buFont typeface="Arial" charset="0"/>
      <a:defRPr sz="2400" kern="1200">
        <a:solidFill>
          <a:schemeClr val="bg1"/>
        </a:solidFill>
        <a:latin typeface="Arial" charset="0"/>
        <a:ea typeface="+mn-ea"/>
        <a:cs typeface="Lucida Sans Unicode" pitchFamily="34" charset="0"/>
      </a:defRPr>
    </a:lvl4pPr>
    <a:lvl5pPr marL="1828800" algn="ctr" defTabSz="449263" rtl="0" fontAlgn="base">
      <a:spcBef>
        <a:spcPct val="0"/>
      </a:spcBef>
      <a:spcAft>
        <a:spcPct val="0"/>
      </a:spcAft>
      <a:buClr>
        <a:srgbClr val="4D4D4D"/>
      </a:buClr>
      <a:buSzPct val="100000"/>
      <a:buFont typeface="Arial" charset="0"/>
      <a:defRPr sz="2400" kern="1200">
        <a:solidFill>
          <a:schemeClr val="bg1"/>
        </a:solidFill>
        <a:latin typeface="Arial" charset="0"/>
        <a:ea typeface="+mn-ea"/>
        <a:cs typeface="Lucida Sans Unicode" pitchFamily="34" charset="0"/>
      </a:defRPr>
    </a:lvl5pPr>
    <a:lvl6pPr marL="2286000" algn="l" defTabSz="914400" rtl="0" eaLnBrk="1" latinLnBrk="0" hangingPunct="1">
      <a:defRPr sz="2400" kern="1200">
        <a:solidFill>
          <a:schemeClr val="bg1"/>
        </a:solidFill>
        <a:latin typeface="Arial" charset="0"/>
        <a:ea typeface="+mn-ea"/>
        <a:cs typeface="Lucida Sans Unicode" pitchFamily="34" charset="0"/>
      </a:defRPr>
    </a:lvl6pPr>
    <a:lvl7pPr marL="2743200" algn="l" defTabSz="914400" rtl="0" eaLnBrk="1" latinLnBrk="0" hangingPunct="1">
      <a:defRPr sz="2400" kern="1200">
        <a:solidFill>
          <a:schemeClr val="bg1"/>
        </a:solidFill>
        <a:latin typeface="Arial" charset="0"/>
        <a:ea typeface="+mn-ea"/>
        <a:cs typeface="Lucida Sans Unicode" pitchFamily="34" charset="0"/>
      </a:defRPr>
    </a:lvl7pPr>
    <a:lvl8pPr marL="3200400" algn="l" defTabSz="914400" rtl="0" eaLnBrk="1" latinLnBrk="0" hangingPunct="1">
      <a:defRPr sz="2400" kern="1200">
        <a:solidFill>
          <a:schemeClr val="bg1"/>
        </a:solidFill>
        <a:latin typeface="Arial" charset="0"/>
        <a:ea typeface="+mn-ea"/>
        <a:cs typeface="Lucida Sans Unicode" pitchFamily="34" charset="0"/>
      </a:defRPr>
    </a:lvl8pPr>
    <a:lvl9pPr marL="3657600" algn="l" defTabSz="914400" rtl="0" eaLnBrk="1" latinLnBrk="0" hangingPunct="1">
      <a:defRPr sz="2400" kern="1200">
        <a:solidFill>
          <a:schemeClr val="bg1"/>
        </a:solidFill>
        <a:latin typeface="Arial" charset="0"/>
        <a:ea typeface="+mn-ea"/>
        <a:cs typeface="Lucida Sans Unicode"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showPr>
  <p:clrMru>
    <a:srgbClr val="026202"/>
    <a:srgbClr val="037F03"/>
    <a:srgbClr val="008000"/>
    <a:srgbClr val="049604"/>
    <a:srgbClr val="F4B066"/>
    <a:srgbClr val="FF0101"/>
    <a:srgbClr val="66FF33"/>
    <a:srgbClr val="00CC00"/>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289" autoAdjust="0"/>
    <p:restoredTop sz="87758" autoAdjust="0"/>
  </p:normalViewPr>
  <p:slideViewPr>
    <p:cSldViewPr>
      <p:cViewPr>
        <p:scale>
          <a:sx n="66" d="100"/>
          <a:sy n="66" d="100"/>
        </p:scale>
        <p:origin x="-882" y="-468"/>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notesViewPr>
    <p:cSldViewPr>
      <p:cViewPr varScale="1">
        <p:scale>
          <a:sx n="59" d="100"/>
          <a:sy n="59" d="100"/>
        </p:scale>
        <p:origin x="-1752" y="-72"/>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r>
              <a:rPr lang="en-US"/>
              <a:t>dasasd</a:t>
            </a:r>
            <a:endParaRPr lang="ru-R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a:defRPr/>
            </a:pPr>
            <a:r>
              <a:rPr lang="ru-RU"/>
              <a:t>asdasd</a:t>
            </a: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a:defRPr/>
            </a:pPr>
            <a:r>
              <a:rPr lang="en-US"/>
              <a:t>dasdasdasdasdasd</a:t>
            </a:r>
            <a:endParaRPr lang="ru-R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CF89E0DB-E301-4598-93FE-864FA537BEE1}" type="slidenum">
              <a:rPr lang="ru-RU"/>
              <a:pPr>
                <a:defRPr/>
              </a:pPr>
              <a:t>‹#›</a:t>
            </a:fld>
            <a:endParaRPr lang="ru-RU"/>
          </a:p>
        </p:txBody>
      </p:sp>
    </p:spTree>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3" name="AutoShape 1"/>
          <p:cNvSpPr>
            <a:spLocks noChangeArrowheads="1"/>
          </p:cNvSpPr>
          <p:nvPr/>
        </p:nvSpPr>
        <p:spPr bwMode="auto">
          <a:xfrm>
            <a:off x="0" y="0"/>
            <a:ext cx="6858000" cy="9144000"/>
          </a:xfrm>
          <a:prstGeom prst="roundRect">
            <a:avLst>
              <a:gd name="adj" fmla="val 23"/>
            </a:avLst>
          </a:prstGeom>
          <a:solidFill>
            <a:srgbClr val="FFFFFF"/>
          </a:solidFill>
          <a:ln w="9525">
            <a:noFill/>
            <a:round/>
            <a:headEnd/>
            <a:tailEnd/>
          </a:ln>
          <a:effectLst/>
        </p:spPr>
        <p:txBody>
          <a:bodyPr wrap="none" anchor="ctr"/>
          <a:lstStyle/>
          <a:p>
            <a:pPr>
              <a:defRPr/>
            </a:pPr>
            <a:endParaRPr lang="ru-RU">
              <a:cs typeface="Lucida Sans Unicode" charset="0"/>
            </a:endParaRPr>
          </a:p>
        </p:txBody>
      </p:sp>
      <p:sp>
        <p:nvSpPr>
          <p:cNvPr id="3074" name="Text Box 2"/>
          <p:cNvSpPr txBox="1">
            <a:spLocks noChangeArrowheads="1"/>
          </p:cNvSpPr>
          <p:nvPr/>
        </p:nvSpPr>
        <p:spPr bwMode="auto">
          <a:xfrm>
            <a:off x="0" y="0"/>
            <a:ext cx="2971800" cy="460375"/>
          </a:xfrm>
          <a:prstGeom prst="rect">
            <a:avLst/>
          </a:prstGeom>
          <a:noFill/>
          <a:ln w="9525">
            <a:noFill/>
            <a:round/>
            <a:headEnd/>
            <a:tailEnd/>
          </a:ln>
          <a:effectLst/>
        </p:spPr>
        <p:txBody>
          <a:bodyPr wrap="none" anchor="ctr"/>
          <a:lstStyle/>
          <a:p>
            <a:pPr>
              <a:defRPr/>
            </a:pPr>
            <a:endParaRPr lang="ru-RU">
              <a:cs typeface="Lucida Sans Unicode" charset="0"/>
            </a:endParaRPr>
          </a:p>
        </p:txBody>
      </p:sp>
      <p:sp>
        <p:nvSpPr>
          <p:cNvPr id="3075" name="Text Box 3"/>
          <p:cNvSpPr txBox="1">
            <a:spLocks noChangeArrowheads="1"/>
          </p:cNvSpPr>
          <p:nvPr/>
        </p:nvSpPr>
        <p:spPr bwMode="auto">
          <a:xfrm>
            <a:off x="3884613" y="0"/>
            <a:ext cx="2971800" cy="460375"/>
          </a:xfrm>
          <a:prstGeom prst="rect">
            <a:avLst/>
          </a:prstGeom>
          <a:noFill/>
          <a:ln w="9525">
            <a:noFill/>
            <a:round/>
            <a:headEnd/>
            <a:tailEnd/>
          </a:ln>
          <a:effectLst/>
        </p:spPr>
        <p:txBody>
          <a:bodyPr wrap="none" anchor="ctr"/>
          <a:lstStyle/>
          <a:p>
            <a:pPr>
              <a:defRPr/>
            </a:pPr>
            <a:endParaRPr lang="ru-RU">
              <a:cs typeface="Lucida Sans Unicode" charset="0"/>
            </a:endParaRPr>
          </a:p>
        </p:txBody>
      </p:sp>
      <p:sp>
        <p:nvSpPr>
          <p:cNvPr id="13317" name="Rectangle 4"/>
          <p:cNvSpPr>
            <a:spLocks noGrp="1" noRot="1" noChangeAspect="1" noChangeArrowheads="1"/>
          </p:cNvSpPr>
          <p:nvPr>
            <p:ph type="sldImg"/>
          </p:nvPr>
        </p:nvSpPr>
        <p:spPr bwMode="auto">
          <a:xfrm>
            <a:off x="1143000" y="685800"/>
            <a:ext cx="4570413" cy="3427413"/>
          </a:xfrm>
          <a:prstGeom prst="rect">
            <a:avLst/>
          </a:prstGeom>
          <a:noFill/>
          <a:ln w="9525">
            <a:noFill/>
            <a:round/>
            <a:headEnd/>
            <a:tailEnd/>
          </a:ln>
        </p:spPr>
      </p:sp>
      <p:sp>
        <p:nvSpPr>
          <p:cNvPr id="3077" name="Rectangle 5"/>
          <p:cNvSpPr>
            <a:spLocks noGrp="1" noChangeArrowheads="1"/>
          </p:cNvSpPr>
          <p:nvPr>
            <p:ph type="body"/>
          </p:nvPr>
        </p:nvSpPr>
        <p:spPr bwMode="auto">
          <a:xfrm>
            <a:off x="685800" y="4343400"/>
            <a:ext cx="5484813" cy="41132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ru-RU" noProof="0" smtClean="0"/>
          </a:p>
        </p:txBody>
      </p:sp>
      <p:sp>
        <p:nvSpPr>
          <p:cNvPr id="3078" name="Text Box 6"/>
          <p:cNvSpPr txBox="1">
            <a:spLocks noChangeArrowheads="1"/>
          </p:cNvSpPr>
          <p:nvPr/>
        </p:nvSpPr>
        <p:spPr bwMode="auto">
          <a:xfrm>
            <a:off x="0" y="8683625"/>
            <a:ext cx="2971800" cy="460375"/>
          </a:xfrm>
          <a:prstGeom prst="rect">
            <a:avLst/>
          </a:prstGeom>
          <a:noFill/>
          <a:ln w="9525">
            <a:noFill/>
            <a:round/>
            <a:headEnd/>
            <a:tailEnd/>
          </a:ln>
          <a:effectLst/>
        </p:spPr>
        <p:txBody>
          <a:bodyPr wrap="none" anchor="ctr"/>
          <a:lstStyle/>
          <a:p>
            <a:pPr>
              <a:defRPr/>
            </a:pPr>
            <a:endParaRPr lang="ru-RU">
              <a:cs typeface="Lucida Sans Unicode" charset="0"/>
            </a:endParaRPr>
          </a:p>
        </p:txBody>
      </p:sp>
      <p:sp>
        <p:nvSpPr>
          <p:cNvPr id="3079" name="Rectangle 7"/>
          <p:cNvSpPr>
            <a:spLocks noGrp="1" noChangeArrowheads="1"/>
          </p:cNvSpPr>
          <p:nvPr>
            <p:ph type="sldNum"/>
          </p:nvPr>
        </p:nvSpPr>
        <p:spPr bwMode="auto">
          <a:xfrm>
            <a:off x="3884613" y="8685213"/>
            <a:ext cx="2970212" cy="455612"/>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lnSpc>
                <a:spcPct val="95000"/>
              </a:lnSpc>
              <a:buClr>
                <a:srgbClr val="000000"/>
              </a:buClr>
              <a:buSzPct val="45000"/>
              <a:buFont typeface="Wingdings" charset="2"/>
              <a:buNone/>
              <a:tabLst>
                <a:tab pos="723900" algn="l"/>
                <a:tab pos="1447800" algn="l"/>
                <a:tab pos="2171700" algn="l"/>
                <a:tab pos="2895600" algn="l"/>
              </a:tabLst>
              <a:defRPr sz="1200">
                <a:solidFill>
                  <a:srgbClr val="000000"/>
                </a:solidFill>
                <a:latin typeface="Times New Roman" pitchFamily="16" charset="0"/>
                <a:cs typeface="Lucida Sans Unicode" charset="0"/>
              </a:defRPr>
            </a:lvl1pPr>
          </a:lstStyle>
          <a:p>
            <a:pPr>
              <a:defRPr/>
            </a:pPr>
            <a:fld id="{C7147782-401F-4DFB-8120-93C0CE238C5A}" type="slidenum">
              <a:rPr lang="en-US"/>
              <a:pPr>
                <a:defRPr/>
              </a:pPr>
              <a:t>‹#›</a:t>
            </a:fld>
            <a:endParaRPr lang="en-US"/>
          </a:p>
        </p:txBody>
      </p:sp>
    </p:spTree>
  </p:cSld>
  <p:clrMap bg1="lt1" tx1="dk1" bg2="lt2" tx2="dk2" accent1="accent1" accent2="accent2" accent3="accent3" accent4="accent4" accent5="accent5" accent6="accent6" hlink="hlink" folHlink="folHlink"/>
  <p:hf/>
  <p:notesStyle>
    <a:lvl1pPr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7"/>
          <p:cNvSpPr>
            <a:spLocks noGrp="1" noChangeArrowheads="1"/>
          </p:cNvSpPr>
          <p:nvPr>
            <p:ph type="sldNum" sz="quarter"/>
          </p:nvPr>
        </p:nvSpPr>
        <p:spPr>
          <a:noFill/>
        </p:spPr>
        <p:txBody>
          <a:bodyPr/>
          <a:lstStyle/>
          <a:p>
            <a:pPr>
              <a:buFont typeface="Wingdings" pitchFamily="2" charset="2"/>
              <a:buNone/>
            </a:pPr>
            <a:fld id="{D67CC9AB-037E-43D5-A507-667E29B67C8B}" type="slidenum">
              <a:rPr lang="en-US" smtClean="0">
                <a:latin typeface="Times New Roman" pitchFamily="18" charset="0"/>
                <a:cs typeface="Lucida Sans Unicode" pitchFamily="34" charset="0"/>
              </a:rPr>
              <a:pPr>
                <a:buFont typeface="Wingdings" pitchFamily="2" charset="2"/>
                <a:buNone/>
              </a:pPr>
              <a:t>1</a:t>
            </a:fld>
            <a:endParaRPr lang="en-US" smtClean="0">
              <a:latin typeface="Times New Roman" pitchFamily="18" charset="0"/>
              <a:cs typeface="Lucida Sans Unicode" pitchFamily="34" charset="0"/>
            </a:endParaRPr>
          </a:p>
        </p:txBody>
      </p:sp>
      <p:sp>
        <p:nvSpPr>
          <p:cNvPr id="14339" name="Text Box 1"/>
          <p:cNvSpPr txBox="1">
            <a:spLocks noChangeArrowheads="1"/>
          </p:cNvSpPr>
          <p:nvPr/>
        </p:nvSpPr>
        <p:spPr bwMode="auto">
          <a:xfrm>
            <a:off x="3884613" y="8685213"/>
            <a:ext cx="2971800" cy="457200"/>
          </a:xfrm>
          <a:prstGeom prst="rect">
            <a:avLst/>
          </a:prstGeom>
          <a:noFill/>
          <a:ln w="9525">
            <a:noFill/>
            <a:round/>
            <a:headEnd/>
            <a:tailEnd/>
          </a:ln>
        </p:spPr>
        <p:txBody>
          <a:bodyPr lIns="90000" tIns="46800" rIns="90000" bIns="46800" anchor="b"/>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BD165D1-3DC0-4288-9AC1-A9BEEF1F450C}" type="slidenum">
              <a:rPr lang="en-US" sz="1200">
                <a:solidFill>
                  <a:srgbClr val="000000"/>
                </a:solidFill>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a:t>
            </a:fld>
            <a:endParaRPr lang="en-US" sz="1200">
              <a:solidFill>
                <a:srgbClr val="000000"/>
              </a:solidFill>
            </a:endParaRPr>
          </a:p>
        </p:txBody>
      </p:sp>
      <p:sp>
        <p:nvSpPr>
          <p:cNvPr id="14340"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ru-RU"/>
          </a:p>
        </p:txBody>
      </p:sp>
      <p:sp>
        <p:nvSpPr>
          <p:cNvPr id="14341" name="Rectangle 3"/>
          <p:cNvSpPr>
            <a:spLocks noGrp="1" noChangeArrowheads="1"/>
          </p:cNvSpPr>
          <p:nvPr>
            <p:ph type="body"/>
          </p:nvPr>
        </p:nvSpPr>
        <p:spPr>
          <a:xfrm>
            <a:off x="685800" y="4343400"/>
            <a:ext cx="5486400" cy="4114800"/>
          </a:xfrm>
          <a:noFill/>
          <a:ln/>
        </p:spPr>
        <p:txBody>
          <a:bodyPr wrap="none" anchor="ctr"/>
          <a:lstStyle/>
          <a:p>
            <a:endParaRPr lang="ru-RU" smtClean="0">
              <a:latin typeface="Times New Roman"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2" name="Rectangle 7"/>
          <p:cNvSpPr>
            <a:spLocks noGrp="1" noChangeArrowheads="1"/>
          </p:cNvSpPr>
          <p:nvPr>
            <p:ph type="sldNum" sz="quarter"/>
          </p:nvPr>
        </p:nvSpPr>
        <p:spPr>
          <a:noFill/>
        </p:spPr>
        <p:txBody>
          <a:bodyPr/>
          <a:lstStyle/>
          <a:p>
            <a:pPr>
              <a:buFont typeface="Wingdings" pitchFamily="2" charset="2"/>
              <a:buNone/>
            </a:pPr>
            <a:fld id="{C025B2B3-9AD8-4267-B60E-BC8233D6407B}" type="slidenum">
              <a:rPr lang="en-US" smtClean="0">
                <a:latin typeface="Times New Roman" pitchFamily="18" charset="0"/>
                <a:cs typeface="Lucida Sans Unicode" pitchFamily="34" charset="0"/>
              </a:rPr>
              <a:pPr>
                <a:buFont typeface="Wingdings" pitchFamily="2" charset="2"/>
                <a:buNone/>
              </a:pPr>
              <a:t>2</a:t>
            </a:fld>
            <a:endParaRPr lang="en-US" smtClean="0">
              <a:latin typeface="Times New Roman" pitchFamily="18" charset="0"/>
              <a:cs typeface="Lucida Sans Unicode" pitchFamily="34" charset="0"/>
            </a:endParaRPr>
          </a:p>
        </p:txBody>
      </p:sp>
      <p:sp>
        <p:nvSpPr>
          <p:cNvPr id="15363" name="Text Box 1"/>
          <p:cNvSpPr txBox="1">
            <a:spLocks noChangeArrowheads="1"/>
          </p:cNvSpPr>
          <p:nvPr/>
        </p:nvSpPr>
        <p:spPr bwMode="auto">
          <a:xfrm>
            <a:off x="3884613" y="8685213"/>
            <a:ext cx="2971800" cy="457200"/>
          </a:xfrm>
          <a:prstGeom prst="rect">
            <a:avLst/>
          </a:prstGeom>
          <a:noFill/>
          <a:ln w="9525">
            <a:noFill/>
            <a:round/>
            <a:headEnd/>
            <a:tailEnd/>
          </a:ln>
        </p:spPr>
        <p:txBody>
          <a:bodyPr lIns="90000" tIns="46800" rIns="90000" bIns="46800" anchor="b"/>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33740FFC-3FDD-4AAE-9283-F8B9D18DDE5C}" type="slidenum">
              <a:rPr lang="en-US" sz="1200">
                <a:solidFill>
                  <a:srgbClr val="000000"/>
                </a:solidFill>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a:t>
            </a:fld>
            <a:endParaRPr lang="en-US" sz="1200">
              <a:solidFill>
                <a:srgbClr val="000000"/>
              </a:solidFill>
            </a:endParaRPr>
          </a:p>
        </p:txBody>
      </p:sp>
      <p:sp>
        <p:nvSpPr>
          <p:cNvPr id="15364"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endParaRPr lang="ru-RU"/>
          </a:p>
        </p:txBody>
      </p:sp>
      <p:sp>
        <p:nvSpPr>
          <p:cNvPr id="15365" name="Rectangle 3"/>
          <p:cNvSpPr>
            <a:spLocks noGrp="1" noChangeArrowheads="1"/>
          </p:cNvSpPr>
          <p:nvPr>
            <p:ph type="body"/>
          </p:nvPr>
        </p:nvSpPr>
        <p:spPr>
          <a:xfrm>
            <a:off x="685800" y="4343400"/>
            <a:ext cx="5486400" cy="4114800"/>
          </a:xfrm>
          <a:noFill/>
          <a:ln/>
        </p:spPr>
        <p:txBody>
          <a:bodyPr wrap="none" anchor="ctr"/>
          <a:lstStyle/>
          <a:p>
            <a:endParaRPr lang="ru-RU" smtClean="0">
              <a:latin typeface="Times New Roman"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smtClean="0"/>
              <a:t>http://en.wikipedia.org/wiki/Raw_image_format</a:t>
            </a:r>
          </a:p>
          <a:p>
            <a:r>
              <a:rPr lang="en-US" dirty="0" smtClean="0"/>
              <a:t>A raw image file contains minimally processed data from the image sensor of either a digital camera, image or motion picture film scanner. Raw files are so named because they are not yet processed and therefore are not ready to be used with a bitmap graphics editor or printed. Normally, the image is processed by a raw converter in a wide-gamut internal </a:t>
            </a:r>
            <a:r>
              <a:rPr lang="en-US" dirty="0" err="1" smtClean="0"/>
              <a:t>colorspace</a:t>
            </a:r>
            <a:r>
              <a:rPr lang="en-US" dirty="0" smtClean="0"/>
              <a:t> where precise adjustments can be made before conversion to a "positive" file format such as TIFF or JPEG for storage, printing, or further manipulation, which often encodes the image in a device-dependent </a:t>
            </a:r>
            <a:r>
              <a:rPr lang="en-US" dirty="0" err="1" smtClean="0"/>
              <a:t>colorspace</a:t>
            </a:r>
            <a:r>
              <a:rPr lang="en-US" dirty="0" smtClean="0"/>
              <a:t>. These images are often described as "RAW image files" based on the erroneous belief that they represent a single file format. In fact there are dozens if not hundreds of raw image formats in use by different models of digital equipment (like cameras or film scanners).[1]</a:t>
            </a:r>
          </a:p>
          <a:p>
            <a:endParaRPr lang="en-US" dirty="0" smtClean="0"/>
          </a:p>
          <a:p>
            <a:r>
              <a:rPr lang="en-US" dirty="0" smtClean="0"/>
              <a:t>Raw image files are sometimes called digital negatives, as they fulfill the same role as negatives in film photography: that is, the negative is not directly usable as an image, but has all of the information needed to create an image. Likewise, the process of converting a raw image file into a viewable format is sometimes called developing a raw image, by analogy with the film development process used to convert photographic film into viewable prints. The selection of the final choice of image rendering is part of the process of white balancing and color grading.</a:t>
            </a:r>
          </a:p>
          <a:p>
            <a:endParaRPr lang="en-US" dirty="0" smtClean="0"/>
          </a:p>
          <a:p>
            <a:r>
              <a:rPr lang="en-US" dirty="0" smtClean="0"/>
              <a:t>Like a photographic negative, a raw digital image may have a wider dynamic range or color gamut than the eventual final image format, and is usually the one "closest" to the real picture in the sense that it preserves most of its details. Raw image formats' purpose is to faithfully record both 100% of exactly what the sensor "saw" or "sensed" (the data), and the conditions surrounding the recording of the image (the metadata).</a:t>
            </a:r>
            <a:endParaRPr lang="ru-RU" dirty="0"/>
          </a:p>
        </p:txBody>
      </p:sp>
      <p:sp>
        <p:nvSpPr>
          <p:cNvPr id="4" name="Slide Number Placeholder 3"/>
          <p:cNvSpPr>
            <a:spLocks noGrp="1"/>
          </p:cNvSpPr>
          <p:nvPr>
            <p:ph type="sldNum" idx="10"/>
          </p:nvPr>
        </p:nvSpPr>
        <p:spPr/>
        <p:txBody>
          <a:bodyPr/>
          <a:lstStyle/>
          <a:p>
            <a:pPr>
              <a:defRPr/>
            </a:pPr>
            <a:fld id="{C7147782-401F-4DFB-8120-93C0CE238C5A}" type="slidenum">
              <a:rPr lang="en-US" smtClean="0"/>
              <a:pPr>
                <a:defRPr/>
              </a:pPr>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http://en.wikipedia.org/wiki/Entropy_(information_theory)</a:t>
            </a:r>
            <a:endParaRPr lang="ru-RU" dirty="0"/>
          </a:p>
        </p:txBody>
      </p:sp>
      <p:sp>
        <p:nvSpPr>
          <p:cNvPr id="4" name="Slide Number Placeholder 3"/>
          <p:cNvSpPr>
            <a:spLocks noGrp="1"/>
          </p:cNvSpPr>
          <p:nvPr>
            <p:ph type="sldNum" idx="10"/>
          </p:nvPr>
        </p:nvSpPr>
        <p:spPr/>
        <p:txBody>
          <a:bodyPr/>
          <a:lstStyle/>
          <a:p>
            <a:pPr>
              <a:defRPr/>
            </a:pPr>
            <a:fld id="{C7147782-401F-4DFB-8120-93C0CE238C5A}" type="slidenum">
              <a:rPr lang="en-US" smtClean="0"/>
              <a:pPr>
                <a:defRPr/>
              </a:pPr>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http://en.wikipedia.org/wiki/Shutter_speed</a:t>
            </a:r>
          </a:p>
          <a:p>
            <a:r>
              <a:rPr lang="en-US" dirty="0" smtClean="0"/>
              <a:t>http://en.wikipedia.org/wiki/Exposure_(photography)</a:t>
            </a:r>
          </a:p>
          <a:p>
            <a:r>
              <a:rPr lang="en-US" dirty="0" smtClean="0"/>
              <a:t>In photography, shutter speed is a common term used to discuss exposure time, the effective length of time a shutter is open;[1] the total exposure is proportional to this exposure time, or duration of light reaching the film or image sensor.</a:t>
            </a:r>
            <a:endParaRPr lang="ru-RU" dirty="0"/>
          </a:p>
        </p:txBody>
      </p:sp>
      <p:sp>
        <p:nvSpPr>
          <p:cNvPr id="4" name="Slide Number Placeholder 3"/>
          <p:cNvSpPr>
            <a:spLocks noGrp="1"/>
          </p:cNvSpPr>
          <p:nvPr>
            <p:ph type="sldNum" idx="10"/>
          </p:nvPr>
        </p:nvSpPr>
        <p:spPr/>
        <p:txBody>
          <a:bodyPr/>
          <a:lstStyle/>
          <a:p>
            <a:pPr>
              <a:defRPr/>
            </a:pPr>
            <a:fld id="{C7147782-401F-4DFB-8120-93C0CE238C5A}" type="slidenum">
              <a:rPr lang="en-US" smtClean="0"/>
              <a:pPr>
                <a:defRPr/>
              </a:pPr>
              <a:t>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6" name="Rectangle 7"/>
          <p:cNvSpPr>
            <a:spLocks noGrp="1" noChangeArrowheads="1"/>
          </p:cNvSpPr>
          <p:nvPr>
            <p:ph type="sldNum" sz="quarter"/>
          </p:nvPr>
        </p:nvSpPr>
        <p:spPr>
          <a:noFill/>
        </p:spPr>
        <p:txBody>
          <a:bodyPr/>
          <a:lstStyle/>
          <a:p>
            <a:pPr>
              <a:buFont typeface="Wingdings" pitchFamily="2" charset="2"/>
              <a:buNone/>
            </a:pPr>
            <a:fld id="{D180FCE2-2DC4-4DE0-BFDE-CEF28730893D}" type="slidenum">
              <a:rPr lang="en-US" smtClean="0">
                <a:latin typeface="Times New Roman" pitchFamily="18" charset="0"/>
                <a:cs typeface="Lucida Sans Unicode" pitchFamily="34" charset="0"/>
              </a:rPr>
              <a:pPr>
                <a:buFont typeface="Wingdings" pitchFamily="2" charset="2"/>
                <a:buNone/>
              </a:pPr>
              <a:t>13</a:t>
            </a:fld>
            <a:endParaRPr lang="en-US" smtClean="0">
              <a:latin typeface="Times New Roman" pitchFamily="18" charset="0"/>
              <a:cs typeface="Lucida Sans Unicode" pitchFamily="34" charset="0"/>
            </a:endParaRPr>
          </a:p>
        </p:txBody>
      </p:sp>
      <p:sp>
        <p:nvSpPr>
          <p:cNvPr id="16387" name="Rectangle 1"/>
          <p:cNvSpPr>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ln>
        </p:spPr>
      </p:sp>
      <p:sp>
        <p:nvSpPr>
          <p:cNvPr id="16388" name="Rectangle 2"/>
          <p:cNvSpPr>
            <a:spLocks noGrp="1" noChangeArrowheads="1"/>
          </p:cNvSpPr>
          <p:nvPr>
            <p:ph type="body" idx="1"/>
          </p:nvPr>
        </p:nvSpPr>
        <p:spPr>
          <a:xfrm>
            <a:off x="685800" y="4343400"/>
            <a:ext cx="5486400" cy="4025900"/>
          </a:xfrm>
          <a:noFill/>
          <a:ln/>
        </p:spPr>
        <p:txBody>
          <a:bodyPr wrap="none" anchor="ctr"/>
          <a:lstStyle/>
          <a:p>
            <a:endParaRPr lang="ru-RU" smtClean="0">
              <a:latin typeface="Times New Roman"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10" name="Rectangle 7"/>
          <p:cNvSpPr>
            <a:spLocks noGrp="1" noChangeArrowheads="1"/>
          </p:cNvSpPr>
          <p:nvPr>
            <p:ph type="sldNum" sz="quarter"/>
          </p:nvPr>
        </p:nvSpPr>
        <p:spPr>
          <a:noFill/>
        </p:spPr>
        <p:txBody>
          <a:bodyPr/>
          <a:lstStyle/>
          <a:p>
            <a:pPr>
              <a:buFont typeface="Wingdings" pitchFamily="2" charset="2"/>
              <a:buNone/>
            </a:pPr>
            <a:fld id="{97D0B289-7DD6-45B5-9463-6A4ED2EDB541}" type="slidenum">
              <a:rPr lang="en-US" smtClean="0">
                <a:latin typeface="Times New Roman" pitchFamily="18" charset="0"/>
                <a:cs typeface="Lucida Sans Unicode" pitchFamily="34" charset="0"/>
              </a:rPr>
              <a:pPr>
                <a:buFont typeface="Wingdings" pitchFamily="2" charset="2"/>
                <a:buNone/>
              </a:pPr>
              <a:t>14</a:t>
            </a:fld>
            <a:endParaRPr lang="en-US" smtClean="0">
              <a:latin typeface="Times New Roman" pitchFamily="18" charset="0"/>
              <a:cs typeface="Lucida Sans Unicode" pitchFamily="34" charset="0"/>
            </a:endParaRPr>
          </a:p>
        </p:txBody>
      </p:sp>
      <p:sp>
        <p:nvSpPr>
          <p:cNvPr id="17411" name="Rectangle 1"/>
          <p:cNvSpPr>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ln>
        </p:spPr>
      </p:sp>
      <p:sp>
        <p:nvSpPr>
          <p:cNvPr id="17412" name="Rectangle 2"/>
          <p:cNvSpPr>
            <a:spLocks noGrp="1" noChangeArrowheads="1"/>
          </p:cNvSpPr>
          <p:nvPr>
            <p:ph type="body" idx="1"/>
          </p:nvPr>
        </p:nvSpPr>
        <p:spPr>
          <a:xfrm>
            <a:off x="685800" y="4343400"/>
            <a:ext cx="5486400" cy="4025900"/>
          </a:xfrm>
          <a:noFill/>
          <a:ln/>
        </p:spPr>
        <p:txBody>
          <a:bodyPr wrap="none" anchor="ctr"/>
          <a:lstStyle/>
          <a:p>
            <a:endParaRPr lang="ru-RU" smtClean="0">
              <a:latin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smtClean="0"/>
              <a:t>Образец подзаголовка</a:t>
            </a:r>
            <a:endParaRPr lang="ru-R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553200" y="1317625"/>
            <a:ext cx="1827213" cy="5386388"/>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1066800" y="1317625"/>
            <a:ext cx="5334000" cy="538638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smtClean="0"/>
              <a:t>Образец подзаголовка</a:t>
            </a:r>
            <a:endParaRPr lang="ru-RU"/>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1066800" y="2438400"/>
            <a:ext cx="3579813" cy="4265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799013" y="2438400"/>
            <a:ext cx="3581400" cy="4265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smtClean="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553200" y="1317625"/>
            <a:ext cx="1827213" cy="5386388"/>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1066800" y="1317625"/>
            <a:ext cx="5334000" cy="538638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1066800" y="2438400"/>
            <a:ext cx="3579813" cy="4265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799013" y="2438400"/>
            <a:ext cx="3581400" cy="4265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smtClean="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1066800" y="1317625"/>
            <a:ext cx="7313613" cy="1433513"/>
          </a:xfrm>
          <a:prstGeom prst="rect">
            <a:avLst/>
          </a:prstGeom>
          <a:noFill/>
          <a:ln w="9525">
            <a:noFill/>
            <a:round/>
            <a:headEnd/>
            <a:tailEnd/>
          </a:ln>
        </p:spPr>
        <p:txBody>
          <a:bodyPr vert="horz" wrap="square" lIns="0" tIns="0" rIns="0" bIns="0" numCol="1" anchor="ctr" anchorCtr="0" compatLnSpc="1">
            <a:prstTxWarp prst="textNoShape">
              <a:avLst/>
            </a:prstTxWarp>
          </a:bodyPr>
          <a:lstStyle/>
          <a:p>
            <a:pPr lvl="0"/>
            <a:r>
              <a:rPr lang="en-GB" smtClean="0"/>
              <a:t>Для правки текста заголовка щелкните мышью</a:t>
            </a:r>
          </a:p>
        </p:txBody>
      </p:sp>
      <p:sp>
        <p:nvSpPr>
          <p:cNvPr id="1027" name="Rectangle 2"/>
          <p:cNvSpPr>
            <a:spLocks noGrp="1" noChangeArrowheads="1"/>
          </p:cNvSpPr>
          <p:nvPr>
            <p:ph type="body" idx="1"/>
          </p:nvPr>
        </p:nvSpPr>
        <p:spPr bwMode="auto">
          <a:xfrm>
            <a:off x="1066800" y="2438400"/>
            <a:ext cx="7313613" cy="4265613"/>
          </a:xfrm>
          <a:prstGeom prst="rect">
            <a:avLst/>
          </a:prstGeom>
          <a:noFill/>
          <a:ln w="9525">
            <a:noFill/>
            <a:round/>
            <a:headEnd/>
            <a:tailEnd/>
          </a:ln>
        </p:spPr>
        <p:txBody>
          <a:bodyPr vert="horz" wrap="square" lIns="0" tIns="0" rIns="0" bIns="0" numCol="1" anchor="t" anchorCtr="0" compatLnSpc="1">
            <a:prstTxWarp prst="textNoShape">
              <a:avLst/>
            </a:prstTxWarp>
          </a:bodyPr>
          <a:lstStyle/>
          <a:p>
            <a:pPr lvl="0"/>
            <a:r>
              <a:rPr lang="en-GB" smtClean="0"/>
              <a:t>Для правки структуры щелкните мышью</a:t>
            </a:r>
          </a:p>
          <a:p>
            <a:pPr lvl="1"/>
            <a:r>
              <a:rPr lang="en-GB" smtClean="0"/>
              <a:t>Второй уровень структуры</a:t>
            </a:r>
          </a:p>
          <a:p>
            <a:pPr lvl="2"/>
            <a:r>
              <a:rPr lang="en-GB" smtClean="0"/>
              <a:t>Третий уровень структуры</a:t>
            </a:r>
          </a:p>
          <a:p>
            <a:pPr lvl="3"/>
            <a:r>
              <a:rPr lang="en-GB" smtClean="0"/>
              <a:t>Четвертый уровень структуры</a:t>
            </a:r>
          </a:p>
          <a:p>
            <a:pPr lvl="4"/>
            <a:r>
              <a:rPr lang="en-GB" smtClean="0"/>
              <a:t>Пятый уровень структуры</a:t>
            </a:r>
          </a:p>
          <a:p>
            <a:pPr lvl="4"/>
            <a:r>
              <a:rPr lang="en-GB" smtClean="0"/>
              <a:t>Шестой уровень структуры</a:t>
            </a:r>
          </a:p>
          <a:p>
            <a:pPr lvl="4"/>
            <a:r>
              <a:rPr lang="en-GB" smtClean="0"/>
              <a:t>Седьмой уровень структуры</a:t>
            </a:r>
          </a:p>
          <a:p>
            <a:pPr lvl="4"/>
            <a:r>
              <a:rPr lang="en-GB" smtClean="0"/>
              <a:t>Восьмой уровень структуры</a:t>
            </a:r>
          </a:p>
          <a:p>
            <a:pPr lvl="4"/>
            <a:r>
              <a:rPr lang="en-GB" smtClean="0"/>
              <a:t>Девятый уровень структуры</a:t>
            </a: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dt="0"/>
  <p:txStyles>
    <p:titleStyle>
      <a:lvl1pPr algn="l" defTabSz="449263" rtl="0" eaLnBrk="0" fontAlgn="base" hangingPunct="0">
        <a:lnSpc>
          <a:spcPct val="94000"/>
        </a:lnSpc>
        <a:spcBef>
          <a:spcPct val="0"/>
        </a:spcBef>
        <a:spcAft>
          <a:spcPct val="0"/>
        </a:spcAft>
        <a:buClr>
          <a:srgbClr val="4D4D4D"/>
        </a:buClr>
        <a:buSzPct val="100000"/>
        <a:buFont typeface="Microsoft Sans Serif" pitchFamily="34" charset="0"/>
        <a:defRPr sz="4400">
          <a:solidFill>
            <a:srgbClr val="4D4D4D"/>
          </a:solidFill>
          <a:latin typeface="+mj-lt"/>
          <a:ea typeface="+mj-ea"/>
          <a:cs typeface="+mj-cs"/>
        </a:defRPr>
      </a:lvl1pPr>
      <a:lvl2pPr algn="l" defTabSz="449263" rtl="0" eaLnBrk="0" fontAlgn="base" hangingPunct="0">
        <a:lnSpc>
          <a:spcPct val="94000"/>
        </a:lnSpc>
        <a:spcBef>
          <a:spcPct val="0"/>
        </a:spcBef>
        <a:spcAft>
          <a:spcPct val="0"/>
        </a:spcAft>
        <a:buClr>
          <a:srgbClr val="4D4D4D"/>
        </a:buClr>
        <a:buSzPct val="100000"/>
        <a:buFont typeface="Microsoft Sans Serif" pitchFamily="34" charset="0"/>
        <a:defRPr sz="4400">
          <a:solidFill>
            <a:srgbClr val="4D4D4D"/>
          </a:solidFill>
          <a:latin typeface="Microsoft Sans Serif" pitchFamily="32" charset="0"/>
          <a:cs typeface="Lucida Sans Unicode" charset="0"/>
        </a:defRPr>
      </a:lvl2pPr>
      <a:lvl3pPr algn="l" defTabSz="449263" rtl="0" eaLnBrk="0" fontAlgn="base" hangingPunct="0">
        <a:lnSpc>
          <a:spcPct val="94000"/>
        </a:lnSpc>
        <a:spcBef>
          <a:spcPct val="0"/>
        </a:spcBef>
        <a:spcAft>
          <a:spcPct val="0"/>
        </a:spcAft>
        <a:buClr>
          <a:srgbClr val="4D4D4D"/>
        </a:buClr>
        <a:buSzPct val="100000"/>
        <a:buFont typeface="Microsoft Sans Serif" pitchFamily="34" charset="0"/>
        <a:defRPr sz="4400">
          <a:solidFill>
            <a:srgbClr val="4D4D4D"/>
          </a:solidFill>
          <a:latin typeface="Microsoft Sans Serif" pitchFamily="32" charset="0"/>
          <a:cs typeface="Lucida Sans Unicode" charset="0"/>
        </a:defRPr>
      </a:lvl3pPr>
      <a:lvl4pPr algn="l" defTabSz="449263" rtl="0" eaLnBrk="0" fontAlgn="base" hangingPunct="0">
        <a:lnSpc>
          <a:spcPct val="94000"/>
        </a:lnSpc>
        <a:spcBef>
          <a:spcPct val="0"/>
        </a:spcBef>
        <a:spcAft>
          <a:spcPct val="0"/>
        </a:spcAft>
        <a:buClr>
          <a:srgbClr val="4D4D4D"/>
        </a:buClr>
        <a:buSzPct val="100000"/>
        <a:buFont typeface="Microsoft Sans Serif" pitchFamily="34" charset="0"/>
        <a:defRPr sz="4400">
          <a:solidFill>
            <a:srgbClr val="4D4D4D"/>
          </a:solidFill>
          <a:latin typeface="Microsoft Sans Serif" pitchFamily="32" charset="0"/>
          <a:cs typeface="Lucida Sans Unicode" charset="0"/>
        </a:defRPr>
      </a:lvl4pPr>
      <a:lvl5pPr algn="l" defTabSz="449263" rtl="0" eaLnBrk="0" fontAlgn="base" hangingPunct="0">
        <a:lnSpc>
          <a:spcPct val="94000"/>
        </a:lnSpc>
        <a:spcBef>
          <a:spcPct val="0"/>
        </a:spcBef>
        <a:spcAft>
          <a:spcPct val="0"/>
        </a:spcAft>
        <a:buClr>
          <a:srgbClr val="4D4D4D"/>
        </a:buClr>
        <a:buSzPct val="100000"/>
        <a:buFont typeface="Microsoft Sans Serif" pitchFamily="34" charset="0"/>
        <a:defRPr sz="4400">
          <a:solidFill>
            <a:srgbClr val="4D4D4D"/>
          </a:solidFill>
          <a:latin typeface="Microsoft Sans Serif" pitchFamily="32" charset="0"/>
          <a:cs typeface="Lucida Sans Unicode" charset="0"/>
        </a:defRPr>
      </a:lvl5pPr>
      <a:lvl6pPr marL="1536700" indent="-215900" algn="l" defTabSz="449263" rtl="0" eaLnBrk="0" fontAlgn="base" hangingPunct="0">
        <a:lnSpc>
          <a:spcPct val="94000"/>
        </a:lnSpc>
        <a:spcBef>
          <a:spcPct val="0"/>
        </a:spcBef>
        <a:spcAft>
          <a:spcPct val="0"/>
        </a:spcAft>
        <a:buClr>
          <a:srgbClr val="000000"/>
        </a:buClr>
        <a:buSzPct val="45000"/>
        <a:buFont typeface="Wingdings" charset="2"/>
        <a:defRPr sz="4400">
          <a:solidFill>
            <a:srgbClr val="4D4D4D"/>
          </a:solidFill>
          <a:latin typeface="Microsoft Sans Serif" pitchFamily="32" charset="0"/>
          <a:cs typeface="Lucida Sans Unicode" charset="0"/>
        </a:defRPr>
      </a:lvl6pPr>
      <a:lvl7pPr marL="1993900" indent="-215900" algn="l" defTabSz="449263" rtl="0" eaLnBrk="0" fontAlgn="base" hangingPunct="0">
        <a:lnSpc>
          <a:spcPct val="94000"/>
        </a:lnSpc>
        <a:spcBef>
          <a:spcPct val="0"/>
        </a:spcBef>
        <a:spcAft>
          <a:spcPct val="0"/>
        </a:spcAft>
        <a:buClr>
          <a:srgbClr val="000000"/>
        </a:buClr>
        <a:buSzPct val="45000"/>
        <a:buFont typeface="Wingdings" charset="2"/>
        <a:defRPr sz="4400">
          <a:solidFill>
            <a:srgbClr val="4D4D4D"/>
          </a:solidFill>
          <a:latin typeface="Microsoft Sans Serif" pitchFamily="32" charset="0"/>
          <a:cs typeface="Lucida Sans Unicode" charset="0"/>
        </a:defRPr>
      </a:lvl7pPr>
      <a:lvl8pPr marL="2451100" indent="-215900" algn="l" defTabSz="449263" rtl="0" eaLnBrk="0" fontAlgn="base" hangingPunct="0">
        <a:lnSpc>
          <a:spcPct val="94000"/>
        </a:lnSpc>
        <a:spcBef>
          <a:spcPct val="0"/>
        </a:spcBef>
        <a:spcAft>
          <a:spcPct val="0"/>
        </a:spcAft>
        <a:buClr>
          <a:srgbClr val="000000"/>
        </a:buClr>
        <a:buSzPct val="45000"/>
        <a:buFont typeface="Wingdings" charset="2"/>
        <a:defRPr sz="4400">
          <a:solidFill>
            <a:srgbClr val="4D4D4D"/>
          </a:solidFill>
          <a:latin typeface="Microsoft Sans Serif" pitchFamily="32" charset="0"/>
          <a:cs typeface="Lucida Sans Unicode" charset="0"/>
        </a:defRPr>
      </a:lvl8pPr>
      <a:lvl9pPr marL="2908300" indent="-215900" algn="l" defTabSz="449263" rtl="0" eaLnBrk="0" fontAlgn="base" hangingPunct="0">
        <a:lnSpc>
          <a:spcPct val="94000"/>
        </a:lnSpc>
        <a:spcBef>
          <a:spcPct val="0"/>
        </a:spcBef>
        <a:spcAft>
          <a:spcPct val="0"/>
        </a:spcAft>
        <a:buClr>
          <a:srgbClr val="000000"/>
        </a:buClr>
        <a:buSzPct val="45000"/>
        <a:buFont typeface="Wingdings" charset="2"/>
        <a:defRPr sz="4400">
          <a:solidFill>
            <a:srgbClr val="4D4D4D"/>
          </a:solidFill>
          <a:latin typeface="Microsoft Sans Serif" pitchFamily="32" charset="0"/>
          <a:cs typeface="Lucida Sans Unicode" charset="0"/>
        </a:defRPr>
      </a:lvl9pPr>
    </p:titleStyle>
    <p:bodyStyle>
      <a:lvl1pPr marL="341313" indent="-341313" algn="l" defTabSz="449263" rtl="0" eaLnBrk="0" fontAlgn="base" hangingPunct="0">
        <a:lnSpc>
          <a:spcPct val="94000"/>
        </a:lnSpc>
        <a:spcBef>
          <a:spcPts val="800"/>
        </a:spcBef>
        <a:spcAft>
          <a:spcPct val="0"/>
        </a:spcAft>
        <a:buClr>
          <a:srgbClr val="4D4D4D"/>
        </a:buClr>
        <a:buSzPct val="100000"/>
        <a:buFont typeface="Microsoft Sans Serif" pitchFamily="34" charset="0"/>
        <a:buChar char="•"/>
        <a:defRPr sz="3200">
          <a:solidFill>
            <a:srgbClr val="4D4D4D"/>
          </a:solidFill>
          <a:latin typeface="+mn-lt"/>
          <a:ea typeface="+mn-ea"/>
          <a:cs typeface="+mn-cs"/>
        </a:defRPr>
      </a:lvl1pPr>
      <a:lvl2pPr marL="741363" indent="-284163" algn="l" defTabSz="449263" rtl="0" eaLnBrk="0" fontAlgn="base" hangingPunct="0">
        <a:lnSpc>
          <a:spcPct val="94000"/>
        </a:lnSpc>
        <a:spcBef>
          <a:spcPts val="700"/>
        </a:spcBef>
        <a:spcAft>
          <a:spcPct val="0"/>
        </a:spcAft>
        <a:buClr>
          <a:srgbClr val="4D4D4D"/>
        </a:buClr>
        <a:buSzPct val="100000"/>
        <a:buFont typeface="Microsoft Sans Serif" pitchFamily="34" charset="0"/>
        <a:buChar char="–"/>
        <a:defRPr sz="2800">
          <a:solidFill>
            <a:srgbClr val="4D4D4D"/>
          </a:solidFill>
          <a:latin typeface="+mn-lt"/>
          <a:cs typeface="+mn-cs"/>
        </a:defRPr>
      </a:lvl2pPr>
      <a:lvl3pPr marL="1143000" indent="-228600" algn="l" defTabSz="449263" rtl="0" eaLnBrk="0" fontAlgn="base" hangingPunct="0">
        <a:lnSpc>
          <a:spcPct val="94000"/>
        </a:lnSpc>
        <a:spcBef>
          <a:spcPts val="600"/>
        </a:spcBef>
        <a:spcAft>
          <a:spcPct val="0"/>
        </a:spcAft>
        <a:buClr>
          <a:srgbClr val="4D4D4D"/>
        </a:buClr>
        <a:buSzPct val="100000"/>
        <a:buFont typeface="Microsoft Sans Serif" pitchFamily="34" charset="0"/>
        <a:buChar char="•"/>
        <a:defRPr sz="2400">
          <a:solidFill>
            <a:srgbClr val="4D4D4D"/>
          </a:solidFill>
          <a:latin typeface="+mn-lt"/>
          <a:cs typeface="+mn-cs"/>
        </a:defRPr>
      </a:lvl3pPr>
      <a:lvl4pPr marL="1600200" indent="-228600" algn="l" defTabSz="449263" rtl="0" eaLnBrk="0" fontAlgn="base" hangingPunct="0">
        <a:lnSpc>
          <a:spcPct val="94000"/>
        </a:lnSpc>
        <a:spcBef>
          <a:spcPts val="500"/>
        </a:spcBef>
        <a:spcAft>
          <a:spcPct val="0"/>
        </a:spcAft>
        <a:buClr>
          <a:srgbClr val="4D4D4D"/>
        </a:buClr>
        <a:buSzPct val="100000"/>
        <a:buFont typeface="Microsoft Sans Serif" pitchFamily="34" charset="0"/>
        <a:buChar char="–"/>
        <a:defRPr sz="2000">
          <a:solidFill>
            <a:srgbClr val="4D4D4D"/>
          </a:solidFill>
          <a:latin typeface="+mn-lt"/>
          <a:cs typeface="+mn-cs"/>
        </a:defRPr>
      </a:lvl4pPr>
      <a:lvl5pPr marL="2057400" indent="-228600" algn="l" defTabSz="449263" rtl="0" eaLnBrk="0" fontAlgn="base" hangingPunct="0">
        <a:lnSpc>
          <a:spcPct val="94000"/>
        </a:lnSpc>
        <a:spcBef>
          <a:spcPts val="500"/>
        </a:spcBef>
        <a:spcAft>
          <a:spcPct val="0"/>
        </a:spcAft>
        <a:buClr>
          <a:srgbClr val="4D4D4D"/>
        </a:buClr>
        <a:buSzPct val="100000"/>
        <a:buFont typeface="Microsoft Sans Serif" pitchFamily="34" charset="0"/>
        <a:buChar char="»"/>
        <a:defRPr sz="2000">
          <a:solidFill>
            <a:srgbClr val="4D4D4D"/>
          </a:solidFill>
          <a:latin typeface="+mn-lt"/>
          <a:cs typeface="+mn-cs"/>
        </a:defRPr>
      </a:lvl5pPr>
      <a:lvl6pPr marL="2514600" indent="-228600" algn="l" defTabSz="449263" rtl="0" eaLnBrk="0" fontAlgn="base" hangingPunct="0">
        <a:lnSpc>
          <a:spcPct val="94000"/>
        </a:lnSpc>
        <a:spcBef>
          <a:spcPts val="500"/>
        </a:spcBef>
        <a:spcAft>
          <a:spcPct val="0"/>
        </a:spcAft>
        <a:buClr>
          <a:srgbClr val="4D4D4D"/>
        </a:buClr>
        <a:buSzPct val="100000"/>
        <a:buFont typeface="Microsoft Sans Serif" pitchFamily="32" charset="0"/>
        <a:buChar char="»"/>
        <a:defRPr sz="2000">
          <a:solidFill>
            <a:srgbClr val="4D4D4D"/>
          </a:solidFill>
          <a:latin typeface="+mn-lt"/>
          <a:cs typeface="+mn-cs"/>
        </a:defRPr>
      </a:lvl6pPr>
      <a:lvl7pPr marL="2971800" indent="-228600" algn="l" defTabSz="449263" rtl="0" eaLnBrk="0" fontAlgn="base" hangingPunct="0">
        <a:lnSpc>
          <a:spcPct val="94000"/>
        </a:lnSpc>
        <a:spcBef>
          <a:spcPts val="500"/>
        </a:spcBef>
        <a:spcAft>
          <a:spcPct val="0"/>
        </a:spcAft>
        <a:buClr>
          <a:srgbClr val="4D4D4D"/>
        </a:buClr>
        <a:buSzPct val="100000"/>
        <a:buFont typeface="Microsoft Sans Serif" pitchFamily="32" charset="0"/>
        <a:buChar char="»"/>
        <a:defRPr sz="2000">
          <a:solidFill>
            <a:srgbClr val="4D4D4D"/>
          </a:solidFill>
          <a:latin typeface="+mn-lt"/>
          <a:cs typeface="+mn-cs"/>
        </a:defRPr>
      </a:lvl7pPr>
      <a:lvl8pPr marL="3429000" indent="-228600" algn="l" defTabSz="449263" rtl="0" eaLnBrk="0" fontAlgn="base" hangingPunct="0">
        <a:lnSpc>
          <a:spcPct val="94000"/>
        </a:lnSpc>
        <a:spcBef>
          <a:spcPts val="500"/>
        </a:spcBef>
        <a:spcAft>
          <a:spcPct val="0"/>
        </a:spcAft>
        <a:buClr>
          <a:srgbClr val="4D4D4D"/>
        </a:buClr>
        <a:buSzPct val="100000"/>
        <a:buFont typeface="Microsoft Sans Serif" pitchFamily="32" charset="0"/>
        <a:buChar char="»"/>
        <a:defRPr sz="2000">
          <a:solidFill>
            <a:srgbClr val="4D4D4D"/>
          </a:solidFill>
          <a:latin typeface="+mn-lt"/>
          <a:cs typeface="+mn-cs"/>
        </a:defRPr>
      </a:lvl8pPr>
      <a:lvl9pPr marL="3886200" indent="-228600" algn="l" defTabSz="449263" rtl="0" eaLnBrk="0" fontAlgn="base" hangingPunct="0">
        <a:lnSpc>
          <a:spcPct val="94000"/>
        </a:lnSpc>
        <a:spcBef>
          <a:spcPts val="500"/>
        </a:spcBef>
        <a:spcAft>
          <a:spcPct val="0"/>
        </a:spcAft>
        <a:buClr>
          <a:srgbClr val="4D4D4D"/>
        </a:buClr>
        <a:buSzPct val="100000"/>
        <a:buFont typeface="Microsoft Sans Serif" pitchFamily="32" charset="0"/>
        <a:buChar char="»"/>
        <a:defRPr sz="2000">
          <a:solidFill>
            <a:srgbClr val="4D4D4D"/>
          </a:solidFill>
          <a:latin typeface="+mn-lt"/>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bwMode="auto">
          <a:xfrm>
            <a:off x="1066800" y="1317625"/>
            <a:ext cx="7313613" cy="1433513"/>
          </a:xfrm>
          <a:prstGeom prst="rect">
            <a:avLst/>
          </a:prstGeom>
          <a:noFill/>
          <a:ln w="9525">
            <a:noFill/>
            <a:round/>
            <a:headEnd/>
            <a:tailEnd/>
          </a:ln>
        </p:spPr>
        <p:txBody>
          <a:bodyPr vert="horz" wrap="square" lIns="0" tIns="0" rIns="0" bIns="0" numCol="1" anchor="ctr" anchorCtr="0" compatLnSpc="1">
            <a:prstTxWarp prst="textNoShape">
              <a:avLst/>
            </a:prstTxWarp>
          </a:bodyPr>
          <a:lstStyle/>
          <a:p>
            <a:pPr lvl="0"/>
            <a:r>
              <a:rPr lang="en-GB" smtClean="0"/>
              <a:t>Для правки текста заголовка щелкните мышью</a:t>
            </a:r>
          </a:p>
        </p:txBody>
      </p:sp>
      <p:sp>
        <p:nvSpPr>
          <p:cNvPr id="2051" name="Rectangle 2"/>
          <p:cNvSpPr>
            <a:spLocks noGrp="1" noChangeArrowheads="1"/>
          </p:cNvSpPr>
          <p:nvPr>
            <p:ph type="body" idx="1"/>
          </p:nvPr>
        </p:nvSpPr>
        <p:spPr bwMode="auto">
          <a:xfrm>
            <a:off x="1066800" y="2438400"/>
            <a:ext cx="7313613" cy="4265613"/>
          </a:xfrm>
          <a:prstGeom prst="rect">
            <a:avLst/>
          </a:prstGeom>
          <a:noFill/>
          <a:ln w="9525">
            <a:noFill/>
            <a:round/>
            <a:headEnd/>
            <a:tailEnd/>
          </a:ln>
        </p:spPr>
        <p:txBody>
          <a:bodyPr vert="horz" wrap="square" lIns="0" tIns="0" rIns="0" bIns="0" numCol="1" anchor="t" anchorCtr="0" compatLnSpc="1">
            <a:prstTxWarp prst="textNoShape">
              <a:avLst/>
            </a:prstTxWarp>
          </a:bodyPr>
          <a:lstStyle/>
          <a:p>
            <a:pPr lvl="0"/>
            <a:r>
              <a:rPr lang="en-GB" smtClean="0"/>
              <a:t>Для правки структуры щелкните мышью</a:t>
            </a:r>
          </a:p>
          <a:p>
            <a:pPr lvl="1"/>
            <a:r>
              <a:rPr lang="en-GB" smtClean="0"/>
              <a:t>Второй уровень структуры</a:t>
            </a:r>
          </a:p>
          <a:p>
            <a:pPr lvl="2"/>
            <a:r>
              <a:rPr lang="en-GB" smtClean="0"/>
              <a:t>Третий уровень структуры</a:t>
            </a:r>
          </a:p>
          <a:p>
            <a:pPr lvl="3"/>
            <a:r>
              <a:rPr lang="en-GB" smtClean="0"/>
              <a:t>Четвертый уровень структуры</a:t>
            </a:r>
          </a:p>
          <a:p>
            <a:pPr lvl="4"/>
            <a:r>
              <a:rPr lang="en-GB" smtClean="0"/>
              <a:t>Пятый уровень структуры</a:t>
            </a:r>
          </a:p>
          <a:p>
            <a:pPr lvl="4"/>
            <a:r>
              <a:rPr lang="en-GB" smtClean="0"/>
              <a:t>Шестой уровень структуры</a:t>
            </a:r>
          </a:p>
          <a:p>
            <a:pPr lvl="4"/>
            <a:r>
              <a:rPr lang="en-GB" smtClean="0"/>
              <a:t>Седьмой уровень структуры</a:t>
            </a:r>
          </a:p>
          <a:p>
            <a:pPr lvl="4"/>
            <a:r>
              <a:rPr lang="en-GB" smtClean="0"/>
              <a:t>Восьмой уровень структуры</a:t>
            </a:r>
          </a:p>
          <a:p>
            <a:pPr lvl="4"/>
            <a:r>
              <a:rPr lang="en-GB" smtClean="0"/>
              <a:t>Девятый уровень структуры</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449263" rtl="0" eaLnBrk="0" fontAlgn="base" hangingPunct="0">
        <a:lnSpc>
          <a:spcPct val="94000"/>
        </a:lnSpc>
        <a:spcBef>
          <a:spcPct val="0"/>
        </a:spcBef>
        <a:spcAft>
          <a:spcPct val="0"/>
        </a:spcAft>
        <a:buClr>
          <a:srgbClr val="4D4D4D"/>
        </a:buClr>
        <a:buSzPct val="100000"/>
        <a:buFont typeface="Microsoft Sans Serif" pitchFamily="34" charset="0"/>
        <a:defRPr sz="4400">
          <a:solidFill>
            <a:srgbClr val="4D4D4D"/>
          </a:solidFill>
          <a:latin typeface="+mj-lt"/>
          <a:ea typeface="+mj-ea"/>
          <a:cs typeface="+mj-cs"/>
        </a:defRPr>
      </a:lvl1pPr>
      <a:lvl2pPr algn="l" defTabSz="449263" rtl="0" eaLnBrk="0" fontAlgn="base" hangingPunct="0">
        <a:lnSpc>
          <a:spcPct val="94000"/>
        </a:lnSpc>
        <a:spcBef>
          <a:spcPct val="0"/>
        </a:spcBef>
        <a:spcAft>
          <a:spcPct val="0"/>
        </a:spcAft>
        <a:buClr>
          <a:srgbClr val="4D4D4D"/>
        </a:buClr>
        <a:buSzPct val="100000"/>
        <a:buFont typeface="Microsoft Sans Serif" pitchFamily="34" charset="0"/>
        <a:defRPr sz="4400">
          <a:solidFill>
            <a:srgbClr val="4D4D4D"/>
          </a:solidFill>
          <a:latin typeface="Microsoft Sans Serif" pitchFamily="32" charset="0"/>
          <a:cs typeface="Lucida Sans Unicode" charset="0"/>
        </a:defRPr>
      </a:lvl2pPr>
      <a:lvl3pPr algn="l" defTabSz="449263" rtl="0" eaLnBrk="0" fontAlgn="base" hangingPunct="0">
        <a:lnSpc>
          <a:spcPct val="94000"/>
        </a:lnSpc>
        <a:spcBef>
          <a:spcPct val="0"/>
        </a:spcBef>
        <a:spcAft>
          <a:spcPct val="0"/>
        </a:spcAft>
        <a:buClr>
          <a:srgbClr val="4D4D4D"/>
        </a:buClr>
        <a:buSzPct val="100000"/>
        <a:buFont typeface="Microsoft Sans Serif" pitchFamily="34" charset="0"/>
        <a:defRPr sz="4400">
          <a:solidFill>
            <a:srgbClr val="4D4D4D"/>
          </a:solidFill>
          <a:latin typeface="Microsoft Sans Serif" pitchFamily="32" charset="0"/>
          <a:cs typeface="Lucida Sans Unicode" charset="0"/>
        </a:defRPr>
      </a:lvl3pPr>
      <a:lvl4pPr algn="l" defTabSz="449263" rtl="0" eaLnBrk="0" fontAlgn="base" hangingPunct="0">
        <a:lnSpc>
          <a:spcPct val="94000"/>
        </a:lnSpc>
        <a:spcBef>
          <a:spcPct val="0"/>
        </a:spcBef>
        <a:spcAft>
          <a:spcPct val="0"/>
        </a:spcAft>
        <a:buClr>
          <a:srgbClr val="4D4D4D"/>
        </a:buClr>
        <a:buSzPct val="100000"/>
        <a:buFont typeface="Microsoft Sans Serif" pitchFamily="34" charset="0"/>
        <a:defRPr sz="4400">
          <a:solidFill>
            <a:srgbClr val="4D4D4D"/>
          </a:solidFill>
          <a:latin typeface="Microsoft Sans Serif" pitchFamily="32" charset="0"/>
          <a:cs typeface="Lucida Sans Unicode" charset="0"/>
        </a:defRPr>
      </a:lvl4pPr>
      <a:lvl5pPr algn="l" defTabSz="449263" rtl="0" eaLnBrk="0" fontAlgn="base" hangingPunct="0">
        <a:lnSpc>
          <a:spcPct val="94000"/>
        </a:lnSpc>
        <a:spcBef>
          <a:spcPct val="0"/>
        </a:spcBef>
        <a:spcAft>
          <a:spcPct val="0"/>
        </a:spcAft>
        <a:buClr>
          <a:srgbClr val="4D4D4D"/>
        </a:buClr>
        <a:buSzPct val="100000"/>
        <a:buFont typeface="Microsoft Sans Serif" pitchFamily="34" charset="0"/>
        <a:defRPr sz="4400">
          <a:solidFill>
            <a:srgbClr val="4D4D4D"/>
          </a:solidFill>
          <a:latin typeface="Microsoft Sans Serif" pitchFamily="32" charset="0"/>
          <a:cs typeface="Lucida Sans Unicode" charset="0"/>
        </a:defRPr>
      </a:lvl5pPr>
      <a:lvl6pPr marL="1536700" indent="-215900" algn="l" defTabSz="449263" rtl="0" eaLnBrk="0" fontAlgn="base" hangingPunct="0">
        <a:lnSpc>
          <a:spcPct val="94000"/>
        </a:lnSpc>
        <a:spcBef>
          <a:spcPct val="0"/>
        </a:spcBef>
        <a:spcAft>
          <a:spcPct val="0"/>
        </a:spcAft>
        <a:buClr>
          <a:srgbClr val="000000"/>
        </a:buClr>
        <a:buSzPct val="45000"/>
        <a:buFont typeface="Wingdings" charset="2"/>
        <a:defRPr sz="4400">
          <a:solidFill>
            <a:srgbClr val="4D4D4D"/>
          </a:solidFill>
          <a:latin typeface="Microsoft Sans Serif" pitchFamily="32" charset="0"/>
          <a:cs typeface="Lucida Sans Unicode" charset="0"/>
        </a:defRPr>
      </a:lvl6pPr>
      <a:lvl7pPr marL="1993900" indent="-215900" algn="l" defTabSz="449263" rtl="0" eaLnBrk="0" fontAlgn="base" hangingPunct="0">
        <a:lnSpc>
          <a:spcPct val="94000"/>
        </a:lnSpc>
        <a:spcBef>
          <a:spcPct val="0"/>
        </a:spcBef>
        <a:spcAft>
          <a:spcPct val="0"/>
        </a:spcAft>
        <a:buClr>
          <a:srgbClr val="000000"/>
        </a:buClr>
        <a:buSzPct val="45000"/>
        <a:buFont typeface="Wingdings" charset="2"/>
        <a:defRPr sz="4400">
          <a:solidFill>
            <a:srgbClr val="4D4D4D"/>
          </a:solidFill>
          <a:latin typeface="Microsoft Sans Serif" pitchFamily="32" charset="0"/>
          <a:cs typeface="Lucida Sans Unicode" charset="0"/>
        </a:defRPr>
      </a:lvl7pPr>
      <a:lvl8pPr marL="2451100" indent="-215900" algn="l" defTabSz="449263" rtl="0" eaLnBrk="0" fontAlgn="base" hangingPunct="0">
        <a:lnSpc>
          <a:spcPct val="94000"/>
        </a:lnSpc>
        <a:spcBef>
          <a:spcPct val="0"/>
        </a:spcBef>
        <a:spcAft>
          <a:spcPct val="0"/>
        </a:spcAft>
        <a:buClr>
          <a:srgbClr val="000000"/>
        </a:buClr>
        <a:buSzPct val="45000"/>
        <a:buFont typeface="Wingdings" charset="2"/>
        <a:defRPr sz="4400">
          <a:solidFill>
            <a:srgbClr val="4D4D4D"/>
          </a:solidFill>
          <a:latin typeface="Microsoft Sans Serif" pitchFamily="32" charset="0"/>
          <a:cs typeface="Lucida Sans Unicode" charset="0"/>
        </a:defRPr>
      </a:lvl8pPr>
      <a:lvl9pPr marL="2908300" indent="-215900" algn="l" defTabSz="449263" rtl="0" eaLnBrk="0" fontAlgn="base" hangingPunct="0">
        <a:lnSpc>
          <a:spcPct val="94000"/>
        </a:lnSpc>
        <a:spcBef>
          <a:spcPct val="0"/>
        </a:spcBef>
        <a:spcAft>
          <a:spcPct val="0"/>
        </a:spcAft>
        <a:buClr>
          <a:srgbClr val="000000"/>
        </a:buClr>
        <a:buSzPct val="45000"/>
        <a:buFont typeface="Wingdings" charset="2"/>
        <a:defRPr sz="4400">
          <a:solidFill>
            <a:srgbClr val="4D4D4D"/>
          </a:solidFill>
          <a:latin typeface="Microsoft Sans Serif" pitchFamily="32" charset="0"/>
          <a:cs typeface="Lucida Sans Unicode" charset="0"/>
        </a:defRPr>
      </a:lvl9pPr>
    </p:titleStyle>
    <p:bodyStyle>
      <a:lvl1pPr marL="341313" indent="-341313" algn="l" defTabSz="449263" rtl="0" eaLnBrk="0" fontAlgn="base" hangingPunct="0">
        <a:lnSpc>
          <a:spcPct val="94000"/>
        </a:lnSpc>
        <a:spcBef>
          <a:spcPts val="800"/>
        </a:spcBef>
        <a:spcAft>
          <a:spcPct val="0"/>
        </a:spcAft>
        <a:buClr>
          <a:srgbClr val="4D4D4D"/>
        </a:buClr>
        <a:buSzPct val="100000"/>
        <a:buFont typeface="Microsoft Sans Serif" pitchFamily="34" charset="0"/>
        <a:buChar char="•"/>
        <a:defRPr sz="3200">
          <a:solidFill>
            <a:srgbClr val="4D4D4D"/>
          </a:solidFill>
          <a:latin typeface="+mn-lt"/>
          <a:ea typeface="+mn-ea"/>
          <a:cs typeface="+mn-cs"/>
        </a:defRPr>
      </a:lvl1pPr>
      <a:lvl2pPr marL="741363" indent="-284163" algn="l" defTabSz="449263" rtl="0" eaLnBrk="0" fontAlgn="base" hangingPunct="0">
        <a:lnSpc>
          <a:spcPct val="94000"/>
        </a:lnSpc>
        <a:spcBef>
          <a:spcPts val="700"/>
        </a:spcBef>
        <a:spcAft>
          <a:spcPct val="0"/>
        </a:spcAft>
        <a:buClr>
          <a:srgbClr val="4D4D4D"/>
        </a:buClr>
        <a:buSzPct val="100000"/>
        <a:buFont typeface="Microsoft Sans Serif" pitchFamily="34" charset="0"/>
        <a:buChar char="–"/>
        <a:defRPr sz="2800">
          <a:solidFill>
            <a:srgbClr val="4D4D4D"/>
          </a:solidFill>
          <a:latin typeface="+mn-lt"/>
          <a:cs typeface="+mn-cs"/>
        </a:defRPr>
      </a:lvl2pPr>
      <a:lvl3pPr marL="1143000" indent="-228600" algn="l" defTabSz="449263" rtl="0" eaLnBrk="0" fontAlgn="base" hangingPunct="0">
        <a:lnSpc>
          <a:spcPct val="94000"/>
        </a:lnSpc>
        <a:spcBef>
          <a:spcPts val="600"/>
        </a:spcBef>
        <a:spcAft>
          <a:spcPct val="0"/>
        </a:spcAft>
        <a:buClr>
          <a:srgbClr val="4D4D4D"/>
        </a:buClr>
        <a:buSzPct val="100000"/>
        <a:buFont typeface="Microsoft Sans Serif" pitchFamily="34" charset="0"/>
        <a:buChar char="•"/>
        <a:defRPr sz="2400">
          <a:solidFill>
            <a:srgbClr val="4D4D4D"/>
          </a:solidFill>
          <a:latin typeface="+mn-lt"/>
          <a:cs typeface="+mn-cs"/>
        </a:defRPr>
      </a:lvl3pPr>
      <a:lvl4pPr marL="1600200" indent="-228600" algn="l" defTabSz="449263" rtl="0" eaLnBrk="0" fontAlgn="base" hangingPunct="0">
        <a:lnSpc>
          <a:spcPct val="94000"/>
        </a:lnSpc>
        <a:spcBef>
          <a:spcPts val="500"/>
        </a:spcBef>
        <a:spcAft>
          <a:spcPct val="0"/>
        </a:spcAft>
        <a:buClr>
          <a:srgbClr val="4D4D4D"/>
        </a:buClr>
        <a:buSzPct val="100000"/>
        <a:buFont typeface="Microsoft Sans Serif" pitchFamily="34" charset="0"/>
        <a:buChar char="–"/>
        <a:defRPr sz="2000">
          <a:solidFill>
            <a:srgbClr val="4D4D4D"/>
          </a:solidFill>
          <a:latin typeface="+mn-lt"/>
          <a:cs typeface="+mn-cs"/>
        </a:defRPr>
      </a:lvl4pPr>
      <a:lvl5pPr marL="2057400" indent="-228600" algn="l" defTabSz="449263" rtl="0" eaLnBrk="0" fontAlgn="base" hangingPunct="0">
        <a:lnSpc>
          <a:spcPct val="94000"/>
        </a:lnSpc>
        <a:spcBef>
          <a:spcPts val="500"/>
        </a:spcBef>
        <a:spcAft>
          <a:spcPct val="0"/>
        </a:spcAft>
        <a:buClr>
          <a:srgbClr val="4D4D4D"/>
        </a:buClr>
        <a:buSzPct val="100000"/>
        <a:buFont typeface="Microsoft Sans Serif" pitchFamily="34" charset="0"/>
        <a:buChar char="»"/>
        <a:defRPr sz="2000">
          <a:solidFill>
            <a:srgbClr val="4D4D4D"/>
          </a:solidFill>
          <a:latin typeface="+mn-lt"/>
          <a:cs typeface="+mn-cs"/>
        </a:defRPr>
      </a:lvl5pPr>
      <a:lvl6pPr marL="2514600" indent="-228600" algn="l" defTabSz="449263" rtl="0" eaLnBrk="0" fontAlgn="base" hangingPunct="0">
        <a:lnSpc>
          <a:spcPct val="94000"/>
        </a:lnSpc>
        <a:spcBef>
          <a:spcPts val="500"/>
        </a:spcBef>
        <a:spcAft>
          <a:spcPct val="0"/>
        </a:spcAft>
        <a:buClr>
          <a:srgbClr val="4D4D4D"/>
        </a:buClr>
        <a:buSzPct val="100000"/>
        <a:buFont typeface="Microsoft Sans Serif" pitchFamily="32" charset="0"/>
        <a:buChar char="»"/>
        <a:defRPr sz="2000">
          <a:solidFill>
            <a:srgbClr val="4D4D4D"/>
          </a:solidFill>
          <a:latin typeface="+mn-lt"/>
          <a:cs typeface="+mn-cs"/>
        </a:defRPr>
      </a:lvl6pPr>
      <a:lvl7pPr marL="2971800" indent="-228600" algn="l" defTabSz="449263" rtl="0" eaLnBrk="0" fontAlgn="base" hangingPunct="0">
        <a:lnSpc>
          <a:spcPct val="94000"/>
        </a:lnSpc>
        <a:spcBef>
          <a:spcPts val="500"/>
        </a:spcBef>
        <a:spcAft>
          <a:spcPct val="0"/>
        </a:spcAft>
        <a:buClr>
          <a:srgbClr val="4D4D4D"/>
        </a:buClr>
        <a:buSzPct val="100000"/>
        <a:buFont typeface="Microsoft Sans Serif" pitchFamily="32" charset="0"/>
        <a:buChar char="»"/>
        <a:defRPr sz="2000">
          <a:solidFill>
            <a:srgbClr val="4D4D4D"/>
          </a:solidFill>
          <a:latin typeface="+mn-lt"/>
          <a:cs typeface="+mn-cs"/>
        </a:defRPr>
      </a:lvl7pPr>
      <a:lvl8pPr marL="3429000" indent="-228600" algn="l" defTabSz="449263" rtl="0" eaLnBrk="0" fontAlgn="base" hangingPunct="0">
        <a:lnSpc>
          <a:spcPct val="94000"/>
        </a:lnSpc>
        <a:spcBef>
          <a:spcPts val="500"/>
        </a:spcBef>
        <a:spcAft>
          <a:spcPct val="0"/>
        </a:spcAft>
        <a:buClr>
          <a:srgbClr val="4D4D4D"/>
        </a:buClr>
        <a:buSzPct val="100000"/>
        <a:buFont typeface="Microsoft Sans Serif" pitchFamily="32" charset="0"/>
        <a:buChar char="»"/>
        <a:defRPr sz="2000">
          <a:solidFill>
            <a:srgbClr val="4D4D4D"/>
          </a:solidFill>
          <a:latin typeface="+mn-lt"/>
          <a:cs typeface="+mn-cs"/>
        </a:defRPr>
      </a:lvl8pPr>
      <a:lvl9pPr marL="3886200" indent="-228600" algn="l" defTabSz="449263" rtl="0" eaLnBrk="0" fontAlgn="base" hangingPunct="0">
        <a:lnSpc>
          <a:spcPct val="94000"/>
        </a:lnSpc>
        <a:spcBef>
          <a:spcPts val="500"/>
        </a:spcBef>
        <a:spcAft>
          <a:spcPct val="0"/>
        </a:spcAft>
        <a:buClr>
          <a:srgbClr val="4D4D4D"/>
        </a:buClr>
        <a:buSzPct val="100000"/>
        <a:buFont typeface="Microsoft Sans Serif" pitchFamily="32" charset="0"/>
        <a:buChar char="»"/>
        <a:defRPr sz="2000">
          <a:solidFill>
            <a:srgbClr val="4D4D4D"/>
          </a:solidFill>
          <a:latin typeface="+mn-lt"/>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43.jpe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hyperlink" Target="http://www.youtube.com/watch?v=064aGvEAdJQ" TargetMode="External"/><Relationship Id="rId4" Type="http://schemas.openxmlformats.org/officeDocument/2006/relationships/hyperlink" Target="http://timelapseexp.codeplex.co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gif"/><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17.jpe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8.jpeg"/><Relationship Id="rId13" Type="http://schemas.openxmlformats.org/officeDocument/2006/relationships/image" Target="../media/image31.jpeg"/><Relationship Id="rId18" Type="http://schemas.openxmlformats.org/officeDocument/2006/relationships/image" Target="../media/image34.jpeg"/><Relationship Id="rId3" Type="http://schemas.openxmlformats.org/officeDocument/2006/relationships/image" Target="../media/image19.jpeg"/><Relationship Id="rId21" Type="http://schemas.openxmlformats.org/officeDocument/2006/relationships/image" Target="../media/image37.jpeg"/><Relationship Id="rId7" Type="http://schemas.openxmlformats.org/officeDocument/2006/relationships/image" Target="../media/image27.jpeg"/><Relationship Id="rId12" Type="http://schemas.openxmlformats.org/officeDocument/2006/relationships/image" Target="../media/image15.jpeg"/><Relationship Id="rId17" Type="http://schemas.openxmlformats.org/officeDocument/2006/relationships/image" Target="../media/image33.jpeg"/><Relationship Id="rId2" Type="http://schemas.openxmlformats.org/officeDocument/2006/relationships/notesSlide" Target="../notesSlides/notesSlide5.xml"/><Relationship Id="rId16" Type="http://schemas.openxmlformats.org/officeDocument/2006/relationships/image" Target="../media/image18.jpeg"/><Relationship Id="rId20"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26.jpeg"/><Relationship Id="rId11" Type="http://schemas.openxmlformats.org/officeDocument/2006/relationships/image" Target="../media/image30.jpeg"/><Relationship Id="rId5" Type="http://schemas.openxmlformats.org/officeDocument/2006/relationships/image" Target="../media/image25.jpeg"/><Relationship Id="rId15" Type="http://schemas.openxmlformats.org/officeDocument/2006/relationships/image" Target="../media/image16.jpeg"/><Relationship Id="rId10" Type="http://schemas.openxmlformats.org/officeDocument/2006/relationships/image" Target="../media/image29.jpeg"/><Relationship Id="rId19" Type="http://schemas.openxmlformats.org/officeDocument/2006/relationships/image" Target="../media/image35.jpeg"/><Relationship Id="rId4" Type="http://schemas.openxmlformats.org/officeDocument/2006/relationships/image" Target="../media/image24.jpeg"/><Relationship Id="rId9" Type="http://schemas.openxmlformats.org/officeDocument/2006/relationships/image" Target="../media/image14.jpeg"/><Relationship Id="rId14" Type="http://schemas.openxmlformats.org/officeDocument/2006/relationships/image" Target="../media/image32.jpeg"/><Relationship Id="rId22" Type="http://schemas.openxmlformats.org/officeDocument/2006/relationships/image" Target="../media/image17.jpe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1"/>
          <p:cNvSpPr txBox="1">
            <a:spLocks noChangeArrowheads="1"/>
          </p:cNvSpPr>
          <p:nvPr/>
        </p:nvSpPr>
        <p:spPr bwMode="auto">
          <a:xfrm>
            <a:off x="857224" y="3143248"/>
            <a:ext cx="7772400" cy="1241425"/>
          </a:xfrm>
          <a:prstGeom prst="rect">
            <a:avLst/>
          </a:prstGeom>
          <a:noFill/>
          <a:ln w="9525">
            <a:noFill/>
            <a:round/>
            <a:headEnd/>
            <a:tailEnd/>
          </a:ln>
        </p:spPr>
        <p:txBody>
          <a:bodyPr anchor="ct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000" b="1" dirty="0">
                <a:solidFill>
                  <a:schemeClr val="tx1"/>
                </a:solidFill>
                <a:latin typeface="Microsoft Sans Serif" pitchFamily="34" charset="0"/>
              </a:rPr>
              <a:t>Development of software for time-lapse microscopy </a:t>
            </a:r>
          </a:p>
          <a:p>
            <a:pPr>
              <a:lnSpc>
                <a:spcPct val="94000"/>
              </a:lnSpc>
              <a:buFont typeface="Microsoft Sans Serif"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4000" b="1" dirty="0">
              <a:solidFill>
                <a:schemeClr val="tx1"/>
              </a:solidFill>
              <a:latin typeface="Microsoft Sans Serif" pitchFamily="34" charset="0"/>
            </a:endParaRPr>
          </a:p>
        </p:txBody>
      </p:sp>
      <p:sp>
        <p:nvSpPr>
          <p:cNvPr id="3075" name="Text Box 2"/>
          <p:cNvSpPr txBox="1">
            <a:spLocks noChangeArrowheads="1"/>
          </p:cNvSpPr>
          <p:nvPr/>
        </p:nvSpPr>
        <p:spPr bwMode="auto">
          <a:xfrm>
            <a:off x="714348" y="4643446"/>
            <a:ext cx="7772400" cy="1871662"/>
          </a:xfrm>
          <a:prstGeom prst="rect">
            <a:avLst/>
          </a:prstGeom>
          <a:noFill/>
          <a:ln w="9525">
            <a:noFill/>
            <a:round/>
            <a:headEnd/>
            <a:tailEnd/>
          </a:ln>
        </p:spPr>
        <p:txBody>
          <a:bodyPr/>
          <a:lstStyle/>
          <a:p>
            <a:pPr algn="l">
              <a:lnSpc>
                <a:spcPct val="94000"/>
              </a:lnSpc>
              <a:spcBef>
                <a:spcPts val="600"/>
              </a:spcBef>
              <a:buFont typeface="Microsoft Sans Serif"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3600" dirty="0">
                <a:solidFill>
                  <a:srgbClr val="096713"/>
                </a:solidFill>
                <a:latin typeface="Microsoft Sans Serif" pitchFamily="34" charset="0"/>
              </a:rPr>
              <a:t>Dzmitry </a:t>
            </a:r>
            <a:r>
              <a:rPr lang="en-US" sz="3600" dirty="0" smtClean="0">
                <a:solidFill>
                  <a:srgbClr val="096713"/>
                </a:solidFill>
                <a:latin typeface="Microsoft Sans Serif" pitchFamily="34" charset="0"/>
              </a:rPr>
              <a:t>Lahoda</a:t>
            </a:r>
            <a:endParaRPr lang="en-US" dirty="0">
              <a:solidFill>
                <a:srgbClr val="096713"/>
              </a:solidFill>
              <a:latin typeface="Microsoft Sans Serif" pitchFamily="34" charset="0"/>
            </a:endParaRPr>
          </a:p>
          <a:p>
            <a:pPr algn="l">
              <a:lnSpc>
                <a:spcPct val="94000"/>
              </a:lnSpc>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96713"/>
                </a:solidFill>
                <a:latin typeface="Microsoft Sans Serif" pitchFamily="34" charset="0"/>
              </a:rPr>
              <a:t>LEADER OF THE PROJECT: </a:t>
            </a:r>
            <a:r>
              <a:rPr lang="en-US" dirty="0">
                <a:solidFill>
                  <a:srgbClr val="026202"/>
                </a:solidFill>
                <a:latin typeface="+mj-lt"/>
              </a:rPr>
              <a:t>JAN URBAN</a:t>
            </a:r>
          </a:p>
          <a:p>
            <a:pPr algn="l">
              <a:lnSpc>
                <a:spcPct val="94000"/>
              </a:lnSpc>
              <a:spcBef>
                <a:spcPts val="600"/>
              </a:spcBef>
              <a:buFont typeface="Microsoft Sans Serif"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96713"/>
              </a:solidFill>
              <a:latin typeface="Microsoft Sans Serif" pitchFamily="34" charset="0"/>
            </a:endParaRPr>
          </a:p>
        </p:txBody>
      </p:sp>
      <p:sp>
        <p:nvSpPr>
          <p:cNvPr id="3076" name="Text Box 3"/>
          <p:cNvSpPr txBox="1">
            <a:spLocks noChangeArrowheads="1"/>
          </p:cNvSpPr>
          <p:nvPr/>
        </p:nvSpPr>
        <p:spPr bwMode="auto">
          <a:xfrm>
            <a:off x="1571604" y="6215082"/>
            <a:ext cx="6480175" cy="463550"/>
          </a:xfrm>
          <a:prstGeom prst="rect">
            <a:avLst/>
          </a:prstGeom>
          <a:noFill/>
          <a:ln w="9525">
            <a:noFill/>
            <a:round/>
            <a:headEnd/>
            <a:tailEnd/>
          </a:ln>
        </p:spPr>
        <p:txBody>
          <a:bodyPr lIns="90000" tIns="46800" rIns="90000" bIns="46800">
            <a:spAutoFit/>
          </a:bodyPr>
          <a:lstStyle/>
          <a:p>
            <a:pPr>
              <a:spcBef>
                <a:spcPts val="1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a:solidFill>
                  <a:srgbClr val="000000"/>
                </a:solidFill>
              </a:rPr>
              <a:t>Bioengineering group of Dalibor </a:t>
            </a:r>
            <a:r>
              <a:rPr lang="cs-CZ" dirty="0">
                <a:solidFill>
                  <a:srgbClr val="000000"/>
                </a:solidFill>
              </a:rPr>
              <a:t>Štys</a:t>
            </a:r>
            <a:r>
              <a:rPr lang="en-US" dirty="0">
                <a:solidFill>
                  <a:srgbClr val="000000"/>
                </a:solidFill>
              </a:rPr>
              <a:t>, </a:t>
            </a:r>
            <a:r>
              <a:rPr lang="en-US" dirty="0">
                <a:solidFill>
                  <a:schemeClr val="tx1"/>
                </a:solidFill>
              </a:rPr>
              <a:t>2009</a:t>
            </a:r>
            <a:endParaRPr lang="cs-CZ" dirty="0">
              <a:solidFill>
                <a:srgbClr val="000000"/>
              </a:solidFill>
            </a:endParaRPr>
          </a:p>
        </p:txBody>
      </p:sp>
      <p:pic>
        <p:nvPicPr>
          <p:cNvPr id="3077" name="Picture 4" descr="D:\WORK\SL\sponsors.jpg"/>
          <p:cNvPicPr>
            <a:picLocks noChangeAspect="1" noChangeArrowheads="1"/>
          </p:cNvPicPr>
          <p:nvPr/>
        </p:nvPicPr>
        <p:blipFill>
          <a:blip r:embed="rId3" cstate="print"/>
          <a:srcRect/>
          <a:stretch>
            <a:fillRect/>
          </a:stretch>
        </p:blipFill>
        <p:spPr bwMode="auto">
          <a:xfrm>
            <a:off x="785786" y="0"/>
            <a:ext cx="7602537" cy="1120775"/>
          </a:xfrm>
          <a:prstGeom prst="rect">
            <a:avLst/>
          </a:prstGeom>
          <a:noFill/>
          <a:ln w="9525">
            <a:noFill/>
            <a:miter lim="800000"/>
            <a:headEnd/>
            <a:tailEnd/>
          </a:ln>
        </p:spPr>
      </p:pic>
      <p:sp>
        <p:nvSpPr>
          <p:cNvPr id="7" name="Rectangle 6"/>
          <p:cNvSpPr/>
          <p:nvPr/>
        </p:nvSpPr>
        <p:spPr>
          <a:xfrm>
            <a:off x="0" y="1214422"/>
            <a:ext cx="9144000" cy="1015663"/>
          </a:xfrm>
          <a:prstGeom prst="rect">
            <a:avLst/>
          </a:prstGeom>
        </p:spPr>
        <p:txBody>
          <a:bodyPr wrap="square">
            <a:spAutoFit/>
          </a:bodyPr>
          <a:lstStyle/>
          <a:p>
            <a:r>
              <a:rPr lang="en-US" sz="2000" dirty="0" smtClean="0">
                <a:solidFill>
                  <a:schemeClr val="tx1">
                    <a:lumMod val="75000"/>
                    <a:lumOff val="25000"/>
                  </a:schemeClr>
                </a:solidFill>
              </a:rPr>
              <a:t>THIS PROJECT HAS RECEIVED FINANCIAL SUPPORT FROM THE EUROPEAN SOCIAL FUND AND FROM GOVERNMENT OF THE CZECH REPUBLIC</a:t>
            </a:r>
            <a:endParaRPr lang="ru-RU" sz="2000" dirty="0">
              <a:solidFill>
                <a:schemeClr val="tx1">
                  <a:lumMod val="75000"/>
                  <a:lumOff val="25000"/>
                </a:schemeClr>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cstate="print"/>
          <a:srcRect/>
          <a:stretch>
            <a:fillRect/>
          </a:stretch>
        </p:blipFill>
        <p:spPr bwMode="auto">
          <a:xfrm>
            <a:off x="285720" y="1304925"/>
            <a:ext cx="8591550" cy="5553075"/>
          </a:xfrm>
          <a:prstGeom prst="rect">
            <a:avLst/>
          </a:prstGeom>
          <a:noFill/>
          <a:ln w="9525">
            <a:noFill/>
            <a:miter lim="800000"/>
            <a:headEnd/>
            <a:tailEnd/>
          </a:ln>
        </p:spPr>
      </p:pic>
      <p:sp>
        <p:nvSpPr>
          <p:cNvPr id="4" name="TextBox 3"/>
          <p:cNvSpPr txBox="1"/>
          <p:nvPr/>
        </p:nvSpPr>
        <p:spPr>
          <a:xfrm>
            <a:off x="1500166" y="357166"/>
            <a:ext cx="5500726" cy="830997"/>
          </a:xfrm>
          <a:prstGeom prst="rect">
            <a:avLst/>
          </a:prstGeom>
          <a:noFill/>
        </p:spPr>
        <p:txBody>
          <a:bodyPr wrap="square" rtlCol="0">
            <a:spAutoFit/>
          </a:bodyPr>
          <a:lstStyle/>
          <a:p>
            <a:r>
              <a:rPr lang="en-US" dirty="0" smtClean="0"/>
              <a:t>Software</a:t>
            </a:r>
          </a:p>
          <a:p>
            <a:r>
              <a:rPr lang="en-US" dirty="0" smtClean="0"/>
              <a:t>Make long running experiment</a:t>
            </a:r>
            <a:endParaRPr lang="ru-RU" dirty="0"/>
          </a:p>
        </p:txBody>
      </p:sp>
      <p:sp>
        <p:nvSpPr>
          <p:cNvPr id="5" name="Rectangle 4"/>
          <p:cNvSpPr/>
          <p:nvPr/>
        </p:nvSpPr>
        <p:spPr bwMode="auto">
          <a:xfrm>
            <a:off x="5715008" y="2643182"/>
            <a:ext cx="2571768" cy="214314"/>
          </a:xfrm>
          <a:prstGeom prst="rect">
            <a:avLst/>
          </a:prstGeom>
          <a:noFill/>
          <a:ln w="25400">
            <a:solidFill>
              <a:srgbClr val="FF0000"/>
            </a:solid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4D4D4D"/>
              </a:buClr>
              <a:buSzPct val="100000"/>
              <a:buFont typeface="Arial" charset="0"/>
              <a:buNone/>
              <a:tabLst/>
            </a:pPr>
            <a:endParaRPr kumimoji="0" lang="ru-RU" sz="2400" b="0" i="0" u="none" strike="noStrike" cap="none" normalizeH="0" baseline="0" dirty="0" smtClean="0">
              <a:ln>
                <a:noFill/>
              </a:ln>
              <a:solidFill>
                <a:schemeClr val="bg1"/>
              </a:solidFill>
              <a:effectLst/>
              <a:latin typeface="Arial" charset="0"/>
              <a:cs typeface="Lucida Sans Unicode" charset="0"/>
            </a:endParaRPr>
          </a:p>
        </p:txBody>
      </p:sp>
      <p:sp>
        <p:nvSpPr>
          <p:cNvPr id="6" name="Rectangle 5"/>
          <p:cNvSpPr/>
          <p:nvPr/>
        </p:nvSpPr>
        <p:spPr bwMode="auto">
          <a:xfrm>
            <a:off x="428596" y="2071678"/>
            <a:ext cx="2214578" cy="714380"/>
          </a:xfrm>
          <a:prstGeom prst="rect">
            <a:avLst/>
          </a:prstGeom>
          <a:noFill/>
          <a:ln w="25400">
            <a:solidFill>
              <a:srgbClr val="FF0000"/>
            </a:solid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4D4D4D"/>
              </a:buClr>
              <a:buSzPct val="100000"/>
              <a:buFont typeface="Arial" charset="0"/>
              <a:buNone/>
              <a:tabLst/>
            </a:pPr>
            <a:endParaRPr kumimoji="0" lang="ru-RU" sz="2400" b="0" i="0" u="none" strike="noStrike" cap="none" normalizeH="0" baseline="0" dirty="0" smtClean="0">
              <a:ln>
                <a:noFill/>
              </a:ln>
              <a:solidFill>
                <a:schemeClr val="bg1"/>
              </a:solidFill>
              <a:effectLst/>
              <a:latin typeface="Arial" charset="0"/>
              <a:cs typeface="Lucida Sans Unicode" charset="0"/>
            </a:endParaRPr>
          </a:p>
        </p:txBody>
      </p:sp>
      <p:sp>
        <p:nvSpPr>
          <p:cNvPr id="7" name="Rectangle 6"/>
          <p:cNvSpPr/>
          <p:nvPr/>
        </p:nvSpPr>
        <p:spPr bwMode="auto">
          <a:xfrm>
            <a:off x="500034" y="3000372"/>
            <a:ext cx="2071702" cy="714380"/>
          </a:xfrm>
          <a:prstGeom prst="rect">
            <a:avLst/>
          </a:prstGeom>
          <a:noFill/>
          <a:ln w="25400">
            <a:solidFill>
              <a:srgbClr val="FF0000"/>
            </a:solid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4D4D4D"/>
              </a:buClr>
              <a:buSzPct val="100000"/>
              <a:buFont typeface="Arial" charset="0"/>
              <a:buNone/>
              <a:tabLst/>
            </a:pPr>
            <a:endParaRPr kumimoji="0" lang="ru-RU" sz="2400" b="0" i="0" u="none" strike="noStrike" cap="none" normalizeH="0" baseline="0" dirty="0" smtClean="0">
              <a:ln>
                <a:noFill/>
              </a:ln>
              <a:solidFill>
                <a:schemeClr val="bg1"/>
              </a:solidFill>
              <a:effectLst/>
              <a:latin typeface="Arial" charset="0"/>
              <a:cs typeface="Lucida Sans Unicode" charset="0"/>
            </a:endParaRPr>
          </a:p>
        </p:txBody>
      </p:sp>
      <p:sp>
        <p:nvSpPr>
          <p:cNvPr id="8" name="Rectangle 7"/>
          <p:cNvSpPr/>
          <p:nvPr/>
        </p:nvSpPr>
        <p:spPr bwMode="auto">
          <a:xfrm>
            <a:off x="500034" y="4572008"/>
            <a:ext cx="1071570" cy="214314"/>
          </a:xfrm>
          <a:prstGeom prst="rect">
            <a:avLst/>
          </a:prstGeom>
          <a:noFill/>
          <a:ln w="25400">
            <a:solidFill>
              <a:srgbClr val="FF0000"/>
            </a:solid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4D4D4D"/>
              </a:buClr>
              <a:buSzPct val="100000"/>
              <a:buFont typeface="Arial" charset="0"/>
              <a:buNone/>
              <a:tabLst/>
            </a:pPr>
            <a:endParaRPr kumimoji="0" lang="ru-RU" sz="2400" b="0" i="0" u="none" strike="noStrike" cap="none" normalizeH="0" baseline="0" dirty="0" smtClean="0">
              <a:ln>
                <a:noFill/>
              </a:ln>
              <a:solidFill>
                <a:schemeClr val="bg1"/>
              </a:solidFill>
              <a:effectLst/>
              <a:latin typeface="Arial" charset="0"/>
              <a:cs typeface="Lucida Sans Unicode" charset="0"/>
            </a:endParaRPr>
          </a:p>
        </p:txBody>
      </p:sp>
      <p:pic>
        <p:nvPicPr>
          <p:cNvPr id="10" name="Picture 7" descr="D:\WORK\NoveHrady\INFO\Presentation\Exp.png"/>
          <p:cNvPicPr>
            <a:picLocks noChangeAspect="1" noChangeArrowheads="1"/>
          </p:cNvPicPr>
          <p:nvPr/>
        </p:nvPicPr>
        <p:blipFill>
          <a:blip r:embed="rId3" cstate="print"/>
          <a:srcRect/>
          <a:stretch>
            <a:fillRect/>
          </a:stretch>
        </p:blipFill>
        <p:spPr bwMode="auto">
          <a:xfrm>
            <a:off x="8001024" y="642918"/>
            <a:ext cx="497664" cy="428628"/>
          </a:xfrm>
          <a:prstGeom prst="rect">
            <a:avLst/>
          </a:prstGeom>
          <a:noFill/>
          <a:ln>
            <a:solidFill>
              <a:schemeClr val="tx1"/>
            </a:solidFill>
          </a:ln>
          <a:scene3d>
            <a:camera prst="orthographicFront"/>
            <a:lightRig rig="threePt" dir="t"/>
          </a:scene3d>
          <a:sp3d prstMaterial="matte">
            <a:bevelT w="165100"/>
          </a:sp3d>
        </p:spPr>
      </p:pic>
      <p:sp>
        <p:nvSpPr>
          <p:cNvPr id="11" name="TextBox 10"/>
          <p:cNvSpPr txBox="1"/>
          <p:nvPr/>
        </p:nvSpPr>
        <p:spPr>
          <a:xfrm>
            <a:off x="4143372" y="3857628"/>
            <a:ext cx="2786082" cy="461665"/>
          </a:xfrm>
          <a:prstGeom prst="rect">
            <a:avLst/>
          </a:prstGeom>
          <a:noFill/>
        </p:spPr>
        <p:txBody>
          <a:bodyPr wrap="square" rtlCol="0">
            <a:spAutoFit/>
          </a:bodyPr>
          <a:lstStyle/>
          <a:p>
            <a:r>
              <a:rPr lang="en-US" b="1" dirty="0" smtClean="0"/>
              <a:t>0</a:t>
            </a:r>
            <a:r>
              <a:rPr lang="en-US" b="1" dirty="0" smtClean="0">
                <a:solidFill>
                  <a:srgbClr val="FF0000"/>
                </a:solidFill>
              </a:rPr>
              <a:t> Other setups</a:t>
            </a:r>
            <a:endParaRPr lang="ru-RU" b="1" dirty="0">
              <a:solidFill>
                <a:srgbClr val="FF0000"/>
              </a:solidFill>
            </a:endParaRPr>
          </a:p>
        </p:txBody>
      </p:sp>
      <p:sp>
        <p:nvSpPr>
          <p:cNvPr id="12" name="TextBox 11"/>
          <p:cNvSpPr txBox="1"/>
          <p:nvPr/>
        </p:nvSpPr>
        <p:spPr>
          <a:xfrm>
            <a:off x="8429652" y="3429000"/>
            <a:ext cx="500066" cy="461665"/>
          </a:xfrm>
          <a:prstGeom prst="rect">
            <a:avLst/>
          </a:prstGeom>
          <a:noFill/>
        </p:spPr>
        <p:txBody>
          <a:bodyPr wrap="square" rtlCol="0">
            <a:spAutoFit/>
          </a:bodyPr>
          <a:lstStyle/>
          <a:p>
            <a:r>
              <a:rPr lang="en-US" b="1" dirty="0" smtClean="0"/>
              <a:t>1</a:t>
            </a:r>
            <a:endParaRPr lang="ru-RU" b="1" dirty="0"/>
          </a:p>
        </p:txBody>
      </p:sp>
      <p:sp>
        <p:nvSpPr>
          <p:cNvPr id="13" name="TextBox 12"/>
          <p:cNvSpPr txBox="1"/>
          <p:nvPr/>
        </p:nvSpPr>
        <p:spPr>
          <a:xfrm>
            <a:off x="8286776" y="2500306"/>
            <a:ext cx="428628" cy="461665"/>
          </a:xfrm>
          <a:prstGeom prst="rect">
            <a:avLst/>
          </a:prstGeom>
          <a:noFill/>
        </p:spPr>
        <p:txBody>
          <a:bodyPr wrap="square" rtlCol="0">
            <a:spAutoFit/>
          </a:bodyPr>
          <a:lstStyle/>
          <a:p>
            <a:r>
              <a:rPr lang="en-US" b="1" dirty="0" smtClean="0"/>
              <a:t>2</a:t>
            </a:r>
            <a:endParaRPr lang="ru-RU" b="1" dirty="0"/>
          </a:p>
        </p:txBody>
      </p:sp>
      <p:sp>
        <p:nvSpPr>
          <p:cNvPr id="14" name="TextBox 13"/>
          <p:cNvSpPr txBox="1"/>
          <p:nvPr/>
        </p:nvSpPr>
        <p:spPr>
          <a:xfrm>
            <a:off x="2500298" y="3143248"/>
            <a:ext cx="500066" cy="461665"/>
          </a:xfrm>
          <a:prstGeom prst="rect">
            <a:avLst/>
          </a:prstGeom>
          <a:noFill/>
        </p:spPr>
        <p:txBody>
          <a:bodyPr wrap="square" rtlCol="0">
            <a:spAutoFit/>
          </a:bodyPr>
          <a:lstStyle/>
          <a:p>
            <a:r>
              <a:rPr lang="en-US" b="1" dirty="0" smtClean="0"/>
              <a:t>3</a:t>
            </a:r>
            <a:endParaRPr lang="ru-RU" b="1" dirty="0"/>
          </a:p>
        </p:txBody>
      </p:sp>
      <p:sp>
        <p:nvSpPr>
          <p:cNvPr id="15" name="TextBox 14"/>
          <p:cNvSpPr txBox="1"/>
          <p:nvPr/>
        </p:nvSpPr>
        <p:spPr>
          <a:xfrm>
            <a:off x="2571736" y="2285992"/>
            <a:ext cx="285752" cy="461665"/>
          </a:xfrm>
          <a:prstGeom prst="rect">
            <a:avLst/>
          </a:prstGeom>
          <a:noFill/>
        </p:spPr>
        <p:txBody>
          <a:bodyPr wrap="square" rtlCol="0">
            <a:spAutoFit/>
          </a:bodyPr>
          <a:lstStyle/>
          <a:p>
            <a:r>
              <a:rPr lang="en-US" b="1" dirty="0" smtClean="0"/>
              <a:t>4</a:t>
            </a:r>
            <a:endParaRPr lang="ru-RU" b="1" dirty="0"/>
          </a:p>
        </p:txBody>
      </p:sp>
      <p:sp>
        <p:nvSpPr>
          <p:cNvPr id="17" name="Rectangle 16"/>
          <p:cNvSpPr/>
          <p:nvPr/>
        </p:nvSpPr>
        <p:spPr bwMode="auto">
          <a:xfrm>
            <a:off x="6357950" y="3500438"/>
            <a:ext cx="2214578" cy="285752"/>
          </a:xfrm>
          <a:prstGeom prst="rect">
            <a:avLst/>
          </a:prstGeom>
          <a:noFill/>
          <a:ln w="25400">
            <a:solidFill>
              <a:srgbClr val="FF0000"/>
            </a:solid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4D4D4D"/>
              </a:buClr>
              <a:buSzPct val="100000"/>
              <a:buFont typeface="Arial" charset="0"/>
              <a:buNone/>
              <a:tabLst/>
            </a:pPr>
            <a:endParaRPr kumimoji="0" lang="ru-RU" sz="2400" b="0" i="0" u="none" strike="noStrike" cap="none" normalizeH="0" baseline="0" dirty="0" smtClean="0">
              <a:ln>
                <a:noFill/>
              </a:ln>
              <a:solidFill>
                <a:schemeClr val="bg1"/>
              </a:solidFill>
              <a:effectLst/>
              <a:latin typeface="Arial" charset="0"/>
              <a:cs typeface="Lucida Sans Unicode" charset="0"/>
            </a:endParaRPr>
          </a:p>
        </p:txBody>
      </p:sp>
      <p:sp>
        <p:nvSpPr>
          <p:cNvPr id="18" name="TextBox 17"/>
          <p:cNvSpPr txBox="1"/>
          <p:nvPr/>
        </p:nvSpPr>
        <p:spPr>
          <a:xfrm>
            <a:off x="1357290" y="6000768"/>
            <a:ext cx="285752" cy="461665"/>
          </a:xfrm>
          <a:prstGeom prst="rect">
            <a:avLst/>
          </a:prstGeom>
          <a:noFill/>
        </p:spPr>
        <p:txBody>
          <a:bodyPr wrap="square" rtlCol="0">
            <a:spAutoFit/>
          </a:bodyPr>
          <a:lstStyle/>
          <a:p>
            <a:r>
              <a:rPr lang="en-US" b="1" dirty="0" smtClean="0"/>
              <a:t>5</a:t>
            </a:r>
            <a:endParaRPr lang="ru-RU" b="1" dirty="0"/>
          </a:p>
        </p:txBody>
      </p:sp>
      <p:sp>
        <p:nvSpPr>
          <p:cNvPr id="19" name="Rectangle 18"/>
          <p:cNvSpPr/>
          <p:nvPr/>
        </p:nvSpPr>
        <p:spPr bwMode="auto">
          <a:xfrm>
            <a:off x="428596" y="6072206"/>
            <a:ext cx="857256" cy="285752"/>
          </a:xfrm>
          <a:prstGeom prst="rect">
            <a:avLst/>
          </a:prstGeom>
          <a:noFill/>
          <a:ln w="25400">
            <a:solidFill>
              <a:srgbClr val="FF0000"/>
            </a:solid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4D4D4D"/>
              </a:buClr>
              <a:buSzPct val="100000"/>
              <a:buFont typeface="Arial" charset="0"/>
              <a:buNone/>
              <a:tabLst/>
            </a:pPr>
            <a:endParaRPr kumimoji="0" lang="ru-RU" sz="2400" b="0" i="0" u="none" strike="noStrike" cap="none" normalizeH="0" baseline="0" dirty="0" smtClean="0">
              <a:ln>
                <a:noFill/>
              </a:ln>
              <a:solidFill>
                <a:schemeClr val="bg1"/>
              </a:solidFill>
              <a:effectLst/>
              <a:latin typeface="Arial" charset="0"/>
              <a:cs typeface="Lucida Sans Unicode" charset="0"/>
            </a:endParaRPr>
          </a:p>
        </p:txBody>
      </p:sp>
      <p:sp>
        <p:nvSpPr>
          <p:cNvPr id="20" name="TextBox 19"/>
          <p:cNvSpPr txBox="1"/>
          <p:nvPr/>
        </p:nvSpPr>
        <p:spPr>
          <a:xfrm>
            <a:off x="1428728" y="4429132"/>
            <a:ext cx="642942" cy="461665"/>
          </a:xfrm>
          <a:prstGeom prst="rect">
            <a:avLst/>
          </a:prstGeom>
          <a:noFill/>
        </p:spPr>
        <p:txBody>
          <a:bodyPr wrap="square" rtlCol="0">
            <a:spAutoFit/>
          </a:bodyPr>
          <a:lstStyle/>
          <a:p>
            <a:r>
              <a:rPr lang="en-US" b="1" dirty="0" smtClean="0"/>
              <a:t>6</a:t>
            </a:r>
            <a:endParaRPr lang="ru-RU" b="1" dirty="0"/>
          </a:p>
        </p:txBody>
      </p:sp>
      <p:sp>
        <p:nvSpPr>
          <p:cNvPr id="21" name="TextBox 20"/>
          <p:cNvSpPr txBox="1"/>
          <p:nvPr/>
        </p:nvSpPr>
        <p:spPr>
          <a:xfrm>
            <a:off x="8001024" y="6550223"/>
            <a:ext cx="1142976" cy="307777"/>
          </a:xfrm>
          <a:prstGeom prst="rect">
            <a:avLst/>
          </a:prstGeom>
          <a:noFill/>
        </p:spPr>
        <p:txBody>
          <a:bodyPr wrap="square" rtlCol="0">
            <a:spAutoFit/>
          </a:bodyPr>
          <a:lstStyle/>
          <a:p>
            <a:r>
              <a:rPr lang="en-US" sz="1400" dirty="0" smtClean="0"/>
              <a:t>10/13</a:t>
            </a:r>
            <a:endParaRPr lang="ru-RU" sz="14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285720" y="1571612"/>
            <a:ext cx="8543925" cy="4933950"/>
          </a:xfrm>
          <a:prstGeom prst="rect">
            <a:avLst/>
          </a:prstGeom>
          <a:noFill/>
          <a:ln w="9525">
            <a:noFill/>
            <a:miter lim="800000"/>
            <a:headEnd/>
            <a:tailEnd/>
          </a:ln>
        </p:spPr>
      </p:pic>
      <p:sp>
        <p:nvSpPr>
          <p:cNvPr id="5" name="TextBox 4"/>
          <p:cNvSpPr txBox="1"/>
          <p:nvPr/>
        </p:nvSpPr>
        <p:spPr>
          <a:xfrm>
            <a:off x="1714480" y="357166"/>
            <a:ext cx="5500726" cy="1015663"/>
          </a:xfrm>
          <a:prstGeom prst="rect">
            <a:avLst/>
          </a:prstGeom>
          <a:noFill/>
        </p:spPr>
        <p:txBody>
          <a:bodyPr wrap="square" rtlCol="0">
            <a:spAutoFit/>
          </a:bodyPr>
          <a:lstStyle/>
          <a:p>
            <a:r>
              <a:rPr lang="en-US" sz="3000" dirty="0" smtClean="0"/>
              <a:t>Software</a:t>
            </a:r>
          </a:p>
          <a:p>
            <a:r>
              <a:rPr lang="en-US" sz="3000" dirty="0" smtClean="0"/>
              <a:t>Auditing</a:t>
            </a:r>
            <a:endParaRPr lang="ru-RU" sz="3000" dirty="0"/>
          </a:p>
        </p:txBody>
      </p:sp>
      <p:pic>
        <p:nvPicPr>
          <p:cNvPr id="6" name="Picture 6"/>
          <p:cNvPicPr>
            <a:picLocks noChangeAspect="1" noChangeArrowheads="1"/>
          </p:cNvPicPr>
          <p:nvPr/>
        </p:nvPicPr>
        <p:blipFill>
          <a:blip r:embed="rId3" cstate="print"/>
          <a:srcRect/>
          <a:stretch>
            <a:fillRect/>
          </a:stretch>
        </p:blipFill>
        <p:spPr bwMode="auto">
          <a:xfrm>
            <a:off x="0" y="6461519"/>
            <a:ext cx="1285884" cy="396481"/>
          </a:xfrm>
          <a:prstGeom prst="rect">
            <a:avLst/>
          </a:prstGeom>
          <a:noFill/>
          <a:ln w="9525">
            <a:noFill/>
            <a:miter lim="800000"/>
            <a:headEnd/>
            <a:tailEnd/>
          </a:ln>
        </p:spPr>
      </p:pic>
      <p:pic>
        <p:nvPicPr>
          <p:cNvPr id="7" name="Picture 26" descr="D:\WORK\NoveHrady\INFO\Presentation\olylogo.gif"/>
          <p:cNvPicPr>
            <a:picLocks noChangeAspect="1" noChangeArrowheads="1"/>
          </p:cNvPicPr>
          <p:nvPr/>
        </p:nvPicPr>
        <p:blipFill>
          <a:blip r:embed="rId4" cstate="print"/>
          <a:srcRect/>
          <a:stretch>
            <a:fillRect/>
          </a:stretch>
        </p:blipFill>
        <p:spPr bwMode="auto">
          <a:xfrm>
            <a:off x="3786182" y="6483350"/>
            <a:ext cx="1071563" cy="374650"/>
          </a:xfrm>
          <a:prstGeom prst="rect">
            <a:avLst/>
          </a:prstGeom>
          <a:noFill/>
          <a:ln w="9525">
            <a:noFill/>
            <a:miter lim="800000"/>
            <a:headEnd/>
            <a:tailEnd/>
          </a:ln>
        </p:spPr>
      </p:pic>
      <p:pic>
        <p:nvPicPr>
          <p:cNvPr id="8" name="Picture 27" descr="D:\WORK\NoveHrady\INFO\Presentation\sdk_mood.jpg"/>
          <p:cNvPicPr>
            <a:picLocks noChangeAspect="1" noChangeArrowheads="1"/>
          </p:cNvPicPr>
          <p:nvPr/>
        </p:nvPicPr>
        <p:blipFill>
          <a:blip r:embed="rId5" cstate="print"/>
          <a:srcRect/>
          <a:stretch>
            <a:fillRect/>
          </a:stretch>
        </p:blipFill>
        <p:spPr bwMode="auto">
          <a:xfrm>
            <a:off x="7215206" y="6500834"/>
            <a:ext cx="1571625" cy="357166"/>
          </a:xfrm>
          <a:prstGeom prst="rect">
            <a:avLst/>
          </a:prstGeom>
          <a:noFill/>
          <a:ln w="9525">
            <a:noFill/>
            <a:miter lim="800000"/>
            <a:headEnd/>
            <a:tailEnd/>
          </a:ln>
        </p:spPr>
      </p:pic>
      <p:sp>
        <p:nvSpPr>
          <p:cNvPr id="11" name="TextBox 10"/>
          <p:cNvSpPr txBox="1"/>
          <p:nvPr/>
        </p:nvSpPr>
        <p:spPr>
          <a:xfrm>
            <a:off x="3357554" y="3643314"/>
            <a:ext cx="2571768" cy="1200329"/>
          </a:xfrm>
          <a:prstGeom prst="rect">
            <a:avLst/>
          </a:prstGeom>
          <a:noFill/>
        </p:spPr>
        <p:txBody>
          <a:bodyPr wrap="square" rtlCol="0">
            <a:spAutoFit/>
          </a:bodyPr>
          <a:lstStyle/>
          <a:p>
            <a:r>
              <a:rPr lang="en-US" dirty="0" smtClean="0">
                <a:solidFill>
                  <a:srgbClr val="FF0000"/>
                </a:solidFill>
              </a:rPr>
              <a:t>Workflow, timings, computed values</a:t>
            </a:r>
            <a:endParaRPr lang="ru-RU" dirty="0">
              <a:solidFill>
                <a:srgbClr val="FF0000"/>
              </a:solidFill>
            </a:endParaRPr>
          </a:p>
        </p:txBody>
      </p:sp>
      <p:pic>
        <p:nvPicPr>
          <p:cNvPr id="14" name="Picture 7" descr="D:\WORK\NoveHrady\INFO\Presentation\Exp.png"/>
          <p:cNvPicPr>
            <a:picLocks noChangeAspect="1" noChangeArrowheads="1"/>
          </p:cNvPicPr>
          <p:nvPr/>
        </p:nvPicPr>
        <p:blipFill>
          <a:blip r:embed="rId6" cstate="print"/>
          <a:srcRect/>
          <a:stretch>
            <a:fillRect/>
          </a:stretch>
        </p:blipFill>
        <p:spPr bwMode="auto">
          <a:xfrm>
            <a:off x="7929586" y="642918"/>
            <a:ext cx="497664" cy="428628"/>
          </a:xfrm>
          <a:prstGeom prst="rect">
            <a:avLst/>
          </a:prstGeom>
          <a:noFill/>
          <a:ln>
            <a:solidFill>
              <a:schemeClr val="tx1"/>
            </a:solidFill>
          </a:ln>
          <a:scene3d>
            <a:camera prst="orthographicFront"/>
            <a:lightRig rig="threePt" dir="t"/>
          </a:scene3d>
          <a:sp3d prstMaterial="matte">
            <a:bevelT w="165100"/>
          </a:sp3d>
        </p:spPr>
      </p:pic>
      <p:sp>
        <p:nvSpPr>
          <p:cNvPr id="9" name="TextBox 8"/>
          <p:cNvSpPr txBox="1"/>
          <p:nvPr/>
        </p:nvSpPr>
        <p:spPr>
          <a:xfrm>
            <a:off x="8215338" y="6550223"/>
            <a:ext cx="1142976" cy="307777"/>
          </a:xfrm>
          <a:prstGeom prst="rect">
            <a:avLst/>
          </a:prstGeom>
          <a:noFill/>
        </p:spPr>
        <p:txBody>
          <a:bodyPr wrap="square" rtlCol="0">
            <a:spAutoFit/>
          </a:bodyPr>
          <a:lstStyle/>
          <a:p>
            <a:r>
              <a:rPr lang="en-US" sz="1400" dirty="0" smtClean="0"/>
              <a:t>11/13</a:t>
            </a:r>
            <a:endParaRPr lang="ru-RU" sz="14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28992" y="642918"/>
            <a:ext cx="2071702" cy="553998"/>
          </a:xfrm>
          <a:prstGeom prst="rect">
            <a:avLst/>
          </a:prstGeom>
          <a:noFill/>
        </p:spPr>
        <p:txBody>
          <a:bodyPr wrap="square" rtlCol="0">
            <a:spAutoFit/>
          </a:bodyPr>
          <a:lstStyle/>
          <a:p>
            <a:r>
              <a:rPr lang="en-US" sz="3000" dirty="0" smtClean="0"/>
              <a:t>Conclusion</a:t>
            </a:r>
            <a:endParaRPr lang="ru-RU" sz="3000" dirty="0"/>
          </a:p>
        </p:txBody>
      </p:sp>
      <p:sp>
        <p:nvSpPr>
          <p:cNvPr id="4" name="Text Box 1"/>
          <p:cNvSpPr txBox="1">
            <a:spLocks noChangeArrowheads="1"/>
          </p:cNvSpPr>
          <p:nvPr/>
        </p:nvSpPr>
        <p:spPr bwMode="auto">
          <a:xfrm>
            <a:off x="285720" y="1500174"/>
            <a:ext cx="4572032" cy="2286016"/>
          </a:xfrm>
          <a:prstGeom prst="rect">
            <a:avLst/>
          </a:prstGeom>
          <a:noFill/>
          <a:ln w="12700">
            <a:solidFill>
              <a:srgbClr val="33CC33"/>
            </a:solidFill>
            <a:round/>
            <a:headEnd/>
            <a:tailEnd/>
          </a:ln>
        </p:spPr>
        <p:txBody>
          <a:bodyPr lIns="90000" tIns="45000" rIns="90000" bIns="45000"/>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500" dirty="0">
                <a:solidFill>
                  <a:srgbClr val="FF0000"/>
                </a:solidFill>
                <a:cs typeface="Lucida Sans Unicode" charset="0"/>
              </a:rPr>
              <a:t>Problem</a:t>
            </a:r>
            <a:r>
              <a:rPr lang="en-US" sz="2500" dirty="0">
                <a:solidFill>
                  <a:srgbClr val="FF0101"/>
                </a:solidFill>
                <a:cs typeface="Lucida Sans Unicode" charset="0"/>
              </a:rPr>
              <a:t>:</a:t>
            </a:r>
            <a:r>
              <a:rPr lang="en-US" sz="2500" dirty="0">
                <a:solidFill>
                  <a:srgbClr val="4D4D4D"/>
                </a:solidFill>
                <a:cs typeface="Lucida Sans Unicode" charset="0"/>
              </a:rPr>
              <a:t> </a:t>
            </a:r>
            <a:r>
              <a:rPr lang="en-US" dirty="0" smtClean="0">
                <a:solidFill>
                  <a:schemeClr val="tx2">
                    <a:lumMod val="95000"/>
                    <a:lumOff val="5000"/>
                  </a:schemeClr>
                </a:solidFill>
                <a:cs typeface="Lucida Sans Unicode" charset="0"/>
              </a:rPr>
              <a:t>necessity </a:t>
            </a:r>
            <a:r>
              <a:rPr lang="ru-RU" dirty="0" smtClean="0">
                <a:solidFill>
                  <a:schemeClr val="tx2">
                    <a:lumMod val="95000"/>
                    <a:lumOff val="5000"/>
                  </a:schemeClr>
                </a:solidFill>
                <a:cs typeface="Lucida Sans Unicode" charset="0"/>
              </a:rPr>
              <a:t> </a:t>
            </a:r>
            <a:r>
              <a:rPr lang="en-US" dirty="0" smtClean="0">
                <a:solidFill>
                  <a:schemeClr val="tx2">
                    <a:lumMod val="95000"/>
                    <a:lumOff val="5000"/>
                  </a:schemeClr>
                </a:solidFill>
                <a:cs typeface="Lucida Sans Unicode" charset="0"/>
              </a:rPr>
              <a:t>in objective function for choosing exposure times and supporting experiments’ consistency</a:t>
            </a:r>
            <a:endParaRPr lang="en-US" dirty="0">
              <a:solidFill>
                <a:schemeClr val="tx2">
                  <a:lumMod val="95000"/>
                  <a:lumOff val="5000"/>
                </a:schemeClr>
              </a:solidFill>
              <a:cs typeface="Lucida Sans Unicode"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8000"/>
                </a:solidFill>
                <a:cs typeface="Lucida Sans Unicode" charset="0"/>
              </a:rPr>
              <a:t>Solution</a:t>
            </a:r>
            <a:r>
              <a:rPr lang="en-US" dirty="0">
                <a:solidFill>
                  <a:srgbClr val="00CC00"/>
                </a:solidFill>
                <a:cs typeface="Lucida Sans Unicode" charset="0"/>
              </a:rPr>
              <a:t>:</a:t>
            </a:r>
            <a:r>
              <a:rPr lang="en-US" dirty="0">
                <a:solidFill>
                  <a:srgbClr val="4D4D4D"/>
                </a:solidFill>
                <a:cs typeface="Lucida Sans Unicode" charset="0"/>
              </a:rPr>
              <a:t> </a:t>
            </a:r>
            <a:r>
              <a:rPr lang="en-US" dirty="0" smtClean="0">
                <a:solidFill>
                  <a:schemeClr val="tx2">
                    <a:lumMod val="95000"/>
                    <a:lumOff val="5000"/>
                  </a:schemeClr>
                </a:solidFill>
                <a:cs typeface="Lucida Sans Unicode" charset="0"/>
              </a:rPr>
              <a:t>usage of Shannon entropy</a:t>
            </a:r>
            <a:endParaRPr lang="ru-RU" dirty="0">
              <a:solidFill>
                <a:schemeClr val="tx2">
                  <a:lumMod val="95000"/>
                  <a:lumOff val="5000"/>
                </a:schemeClr>
              </a:solidFill>
              <a:cs typeface="Lucida Sans Unicode" charset="0"/>
            </a:endParaRPr>
          </a:p>
        </p:txBody>
      </p:sp>
      <p:sp>
        <p:nvSpPr>
          <p:cNvPr id="5" name="Text Box 1"/>
          <p:cNvSpPr txBox="1">
            <a:spLocks noChangeArrowheads="1"/>
          </p:cNvSpPr>
          <p:nvPr/>
        </p:nvSpPr>
        <p:spPr bwMode="auto">
          <a:xfrm>
            <a:off x="5000628" y="2928934"/>
            <a:ext cx="3857625" cy="3071834"/>
          </a:xfrm>
          <a:prstGeom prst="rect">
            <a:avLst/>
          </a:prstGeom>
          <a:noFill/>
          <a:ln w="12700">
            <a:solidFill>
              <a:srgbClr val="66FF33"/>
            </a:solidFill>
            <a:round/>
            <a:headEnd/>
            <a:tailEnd/>
          </a:ln>
        </p:spPr>
        <p:txBody>
          <a:bodyPr lIns="90000" tIns="45000" rIns="90000" bIns="45000"/>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500" dirty="0">
                <a:solidFill>
                  <a:srgbClr val="FF0000"/>
                </a:solidFill>
                <a:cs typeface="Lucida Sans Unicode" charset="0"/>
              </a:rPr>
              <a:t>Problem:</a:t>
            </a:r>
            <a:r>
              <a:rPr lang="en-US" sz="2500" dirty="0">
                <a:solidFill>
                  <a:srgbClr val="4D4D4D"/>
                </a:solidFill>
                <a:cs typeface="Lucida Sans Unicode" charset="0"/>
              </a:rPr>
              <a:t> </a:t>
            </a:r>
            <a:r>
              <a:rPr lang="en-US" dirty="0" smtClean="0">
                <a:solidFill>
                  <a:schemeClr val="tx2">
                    <a:lumMod val="95000"/>
                    <a:lumOff val="5000"/>
                  </a:schemeClr>
                </a:solidFill>
                <a:cs typeface="Lucida Sans Unicode" charset="0"/>
              </a:rPr>
              <a:t>store RAW images on flash</a:t>
            </a:r>
            <a:endParaRPr lang="en-US" dirty="0">
              <a:solidFill>
                <a:schemeClr val="tx2">
                  <a:lumMod val="95000"/>
                  <a:lumOff val="5000"/>
                </a:schemeClr>
              </a:solidFill>
              <a:cs typeface="Lucida Sans Unicode"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8000"/>
                </a:solidFill>
                <a:cs typeface="Lucida Sans Unicode" charset="0"/>
              </a:rPr>
              <a:t>Solution:</a:t>
            </a:r>
            <a:r>
              <a:rPr lang="en-US" dirty="0">
                <a:solidFill>
                  <a:schemeClr val="tx2">
                    <a:lumMod val="95000"/>
                    <a:lumOff val="5000"/>
                  </a:schemeClr>
                </a:solidFill>
                <a:cs typeface="Lucida Sans Unicode" charset="0"/>
              </a:rPr>
              <a:t> </a:t>
            </a:r>
            <a:r>
              <a:rPr lang="en-US" dirty="0" smtClean="0">
                <a:solidFill>
                  <a:schemeClr val="tx2">
                    <a:lumMod val="95000"/>
                    <a:lumOff val="5000"/>
                  </a:schemeClr>
                </a:solidFill>
                <a:cs typeface="Lucida Sans Unicode" charset="0"/>
              </a:rPr>
              <a:t>enabled, but</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smtClean="0">
                <a:solidFill>
                  <a:schemeClr val="tx2">
                    <a:lumMod val="95000"/>
                    <a:lumOff val="5000"/>
                  </a:schemeClr>
                </a:solidFill>
                <a:cs typeface="Lucida Sans Unicode" charset="0"/>
              </a:rPr>
              <a:t> because of limitation in collaboration of Olympus C7070WZ with 32Gb flash and SDK normal capturing appears  only up to 8GB</a:t>
            </a:r>
            <a:endParaRPr lang="ru-RU" dirty="0">
              <a:solidFill>
                <a:schemeClr val="tx2">
                  <a:lumMod val="95000"/>
                  <a:lumOff val="5000"/>
                </a:schemeClr>
              </a:solidFill>
              <a:cs typeface="Lucida Sans Unicode" charset="0"/>
            </a:endParaRPr>
          </a:p>
        </p:txBody>
      </p:sp>
      <p:pic>
        <p:nvPicPr>
          <p:cNvPr id="9" name="Picture 7" descr="D:\WORK\NoveHrady\INFO\Presentation\Exp.png"/>
          <p:cNvPicPr>
            <a:picLocks noChangeAspect="1" noChangeArrowheads="1"/>
          </p:cNvPicPr>
          <p:nvPr/>
        </p:nvPicPr>
        <p:blipFill>
          <a:blip r:embed="rId2" cstate="print"/>
          <a:srcRect/>
          <a:stretch>
            <a:fillRect/>
          </a:stretch>
        </p:blipFill>
        <p:spPr bwMode="auto">
          <a:xfrm>
            <a:off x="1857356" y="4572008"/>
            <a:ext cx="1643074" cy="1415147"/>
          </a:xfrm>
          <a:prstGeom prst="rect">
            <a:avLst/>
          </a:prstGeom>
          <a:noFill/>
          <a:ln>
            <a:solidFill>
              <a:schemeClr val="tx1"/>
            </a:solidFill>
          </a:ln>
          <a:scene3d>
            <a:camera prst="orthographicFront"/>
            <a:lightRig rig="threePt" dir="t"/>
          </a:scene3d>
          <a:sp3d prstMaterial="matte">
            <a:bevelT w="165100"/>
          </a:sp3d>
        </p:spPr>
      </p:pic>
      <p:sp>
        <p:nvSpPr>
          <p:cNvPr id="7" name="Rectangle 6"/>
          <p:cNvSpPr/>
          <p:nvPr/>
        </p:nvSpPr>
        <p:spPr>
          <a:xfrm>
            <a:off x="0" y="6072206"/>
            <a:ext cx="6341287" cy="400110"/>
          </a:xfrm>
          <a:prstGeom prst="rect">
            <a:avLst/>
          </a:prstGeom>
        </p:spPr>
        <p:txBody>
          <a:bodyPr wrap="none">
            <a:spAutoFit/>
          </a:bodyPr>
          <a:lstStyle/>
          <a:p>
            <a:r>
              <a:rPr lang="en-US" sz="2000" dirty="0" smtClean="0"/>
              <a:t>TimeLapseExp - Time-Lapse Microscopy Capture Tool</a:t>
            </a:r>
            <a:endParaRPr lang="ru-RU" sz="2000" dirty="0"/>
          </a:p>
        </p:txBody>
      </p:sp>
      <p:sp>
        <p:nvSpPr>
          <p:cNvPr id="8" name="Down Arrow 7"/>
          <p:cNvSpPr/>
          <p:nvPr/>
        </p:nvSpPr>
        <p:spPr bwMode="auto">
          <a:xfrm>
            <a:off x="2428860" y="3857628"/>
            <a:ext cx="357190" cy="571504"/>
          </a:xfrm>
          <a:prstGeom prst="downArrow">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4D4D4D"/>
              </a:buClr>
              <a:buSzPct val="100000"/>
              <a:buFont typeface="Arial" charset="0"/>
              <a:buNone/>
              <a:tabLst/>
            </a:pPr>
            <a:endParaRPr kumimoji="0" lang="ru-RU" sz="2400" b="0" i="0" u="none" strike="noStrike" cap="none" normalizeH="0" baseline="0" smtClean="0">
              <a:ln>
                <a:noFill/>
              </a:ln>
              <a:solidFill>
                <a:schemeClr val="bg1"/>
              </a:solidFill>
              <a:effectLst/>
              <a:latin typeface="Arial" charset="0"/>
              <a:cs typeface="Lucida Sans Unicode" charset="0"/>
            </a:endParaRPr>
          </a:p>
        </p:txBody>
      </p:sp>
      <p:sp>
        <p:nvSpPr>
          <p:cNvPr id="10" name="Left Arrow 9"/>
          <p:cNvSpPr/>
          <p:nvPr/>
        </p:nvSpPr>
        <p:spPr bwMode="auto">
          <a:xfrm>
            <a:off x="3643306" y="4929198"/>
            <a:ext cx="1214446" cy="428628"/>
          </a:xfrm>
          <a:prstGeom prst="leftArrow">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4D4D4D"/>
              </a:buClr>
              <a:buSzPct val="100000"/>
              <a:buFont typeface="Arial" charset="0"/>
              <a:buNone/>
              <a:tabLst/>
            </a:pPr>
            <a:endParaRPr kumimoji="0" lang="ru-RU" sz="2400" b="0" i="0" u="none" strike="noStrike" cap="none" normalizeH="0" baseline="0" smtClean="0">
              <a:ln>
                <a:noFill/>
              </a:ln>
              <a:solidFill>
                <a:schemeClr val="bg1"/>
              </a:solidFill>
              <a:effectLst/>
              <a:latin typeface="Arial" charset="0"/>
              <a:cs typeface="Lucida Sans Unicode" charset="0"/>
            </a:endParaRPr>
          </a:p>
        </p:txBody>
      </p:sp>
      <p:sp>
        <p:nvSpPr>
          <p:cNvPr id="11" name="TextBox 10"/>
          <p:cNvSpPr txBox="1"/>
          <p:nvPr/>
        </p:nvSpPr>
        <p:spPr>
          <a:xfrm>
            <a:off x="8001024" y="6550223"/>
            <a:ext cx="1142976" cy="307777"/>
          </a:xfrm>
          <a:prstGeom prst="rect">
            <a:avLst/>
          </a:prstGeom>
          <a:noFill/>
        </p:spPr>
        <p:txBody>
          <a:bodyPr wrap="square" rtlCol="0">
            <a:spAutoFit/>
          </a:bodyPr>
          <a:lstStyle/>
          <a:p>
            <a:r>
              <a:rPr lang="en-US" sz="1400" dirty="0" smtClean="0"/>
              <a:t>12/13</a:t>
            </a:r>
            <a:endParaRPr lang="ru-RU" sz="14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1"/>
          <p:cNvSpPr txBox="1">
            <a:spLocks noChangeArrowheads="1"/>
          </p:cNvSpPr>
          <p:nvPr/>
        </p:nvSpPr>
        <p:spPr bwMode="auto">
          <a:xfrm>
            <a:off x="642910" y="3357562"/>
            <a:ext cx="8072437" cy="714375"/>
          </a:xfrm>
          <a:prstGeom prst="rect">
            <a:avLst/>
          </a:prstGeom>
          <a:noFill/>
          <a:ln w="9525">
            <a:noFill/>
            <a:round/>
            <a:headEnd/>
            <a:tailEnd/>
          </a:ln>
        </p:spPr>
        <p:txBody>
          <a:bodyPr lIns="90000" tIns="45000" rIns="90000" bIns="45000"/>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6000" b="1" dirty="0">
                <a:solidFill>
                  <a:srgbClr val="096713"/>
                </a:solidFill>
                <a:latin typeface="Microsoft Sans Serif" pitchFamily="34" charset="0"/>
              </a:rPr>
              <a:t>Thank you for attention</a:t>
            </a:r>
            <a:endParaRPr lang="ru-RU" sz="6000" b="1" dirty="0">
              <a:solidFill>
                <a:srgbClr val="4D4D4D"/>
              </a:solidFill>
            </a:endParaRPr>
          </a:p>
        </p:txBody>
      </p:sp>
      <p:sp>
        <p:nvSpPr>
          <p:cNvPr id="11267" name="Text Box 1"/>
          <p:cNvSpPr txBox="1">
            <a:spLocks noChangeArrowheads="1"/>
          </p:cNvSpPr>
          <p:nvPr/>
        </p:nvSpPr>
        <p:spPr bwMode="auto">
          <a:xfrm>
            <a:off x="714375" y="4357688"/>
            <a:ext cx="7772400" cy="1241425"/>
          </a:xfrm>
          <a:prstGeom prst="rect">
            <a:avLst/>
          </a:prstGeom>
          <a:noFill/>
          <a:ln w="9525">
            <a:noFill/>
            <a:round/>
            <a:headEnd/>
            <a:tailEnd/>
          </a:ln>
        </p:spPr>
        <p:txBody>
          <a:bodyPr anchor="ctr"/>
          <a:lstStyle/>
          <a:p>
            <a:pPr>
              <a:lnSpc>
                <a:spcPct val="94000"/>
              </a:lnSpc>
              <a:buFont typeface="Microsoft Sans Serif"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600" b="1" dirty="0">
                <a:solidFill>
                  <a:schemeClr val="tx1"/>
                </a:solidFill>
                <a:latin typeface="Microsoft Sans Serif" pitchFamily="34" charset="0"/>
              </a:rPr>
              <a:t>Development of software for time-lapse microscopy </a:t>
            </a:r>
          </a:p>
        </p:txBody>
      </p:sp>
      <p:pic>
        <p:nvPicPr>
          <p:cNvPr id="4" name="Picture 4" descr="D:\WORK\SL\sponsors.jpg"/>
          <p:cNvPicPr>
            <a:picLocks noChangeAspect="1" noChangeArrowheads="1"/>
          </p:cNvPicPr>
          <p:nvPr/>
        </p:nvPicPr>
        <p:blipFill>
          <a:blip r:embed="rId3" cstate="print"/>
          <a:srcRect/>
          <a:stretch>
            <a:fillRect/>
          </a:stretch>
        </p:blipFill>
        <p:spPr bwMode="auto">
          <a:xfrm>
            <a:off x="1000100" y="1785926"/>
            <a:ext cx="7602537" cy="1120775"/>
          </a:xfrm>
          <a:prstGeom prst="rect">
            <a:avLst/>
          </a:prstGeom>
          <a:noFill/>
          <a:ln w="9525">
            <a:noFill/>
            <a:miter lim="800000"/>
            <a:headEnd/>
            <a:tailEnd/>
          </a:ln>
        </p:spPr>
      </p:pic>
      <p:sp>
        <p:nvSpPr>
          <p:cNvPr id="5" name="TextBox 3"/>
          <p:cNvSpPr txBox="1">
            <a:spLocks noChangeArrowheads="1"/>
          </p:cNvSpPr>
          <p:nvPr/>
        </p:nvSpPr>
        <p:spPr bwMode="auto">
          <a:xfrm>
            <a:off x="857224" y="5786454"/>
            <a:ext cx="7429552" cy="707886"/>
          </a:xfrm>
          <a:prstGeom prst="rect">
            <a:avLst/>
          </a:prstGeom>
          <a:noFill/>
          <a:ln w="9525">
            <a:noFill/>
            <a:miter lim="800000"/>
            <a:headEnd/>
            <a:tailEnd/>
          </a:ln>
        </p:spPr>
        <p:txBody>
          <a:bodyPr wrap="square">
            <a:spAutoFit/>
          </a:bodyPr>
          <a:lstStyle/>
          <a:p>
            <a:pPr algn="l"/>
            <a:r>
              <a:rPr lang="en-US" sz="2000" dirty="0" smtClean="0"/>
              <a:t>Download: </a:t>
            </a:r>
            <a:r>
              <a:rPr lang="en-US" sz="2000" dirty="0" smtClean="0">
                <a:solidFill>
                  <a:schemeClr val="accent6">
                    <a:lumMod val="75000"/>
                  </a:schemeClr>
                </a:solidFill>
                <a:hlinkClick r:id="rId4"/>
              </a:rPr>
              <a:t>http</a:t>
            </a:r>
            <a:r>
              <a:rPr lang="en-US" sz="2000" dirty="0">
                <a:solidFill>
                  <a:schemeClr val="accent6">
                    <a:lumMod val="75000"/>
                  </a:schemeClr>
                </a:solidFill>
                <a:hlinkClick r:id="rId4"/>
              </a:rPr>
              <a:t>://</a:t>
            </a:r>
            <a:r>
              <a:rPr lang="en-US" sz="2000" dirty="0" smtClean="0">
                <a:solidFill>
                  <a:schemeClr val="accent6">
                    <a:lumMod val="75000"/>
                  </a:schemeClr>
                </a:solidFill>
                <a:hlinkClick r:id="rId4"/>
              </a:rPr>
              <a:t>timelapseexp.codeplex.com</a:t>
            </a:r>
            <a:endParaRPr lang="en-US" sz="2000" dirty="0" smtClean="0">
              <a:solidFill>
                <a:schemeClr val="accent6">
                  <a:lumMod val="75000"/>
                </a:schemeClr>
              </a:solidFill>
            </a:endParaRPr>
          </a:p>
          <a:p>
            <a:pPr algn="l"/>
            <a:r>
              <a:rPr lang="en-US" sz="2000" dirty="0" smtClean="0"/>
              <a:t>Usage video: </a:t>
            </a:r>
            <a:r>
              <a:rPr lang="en-US" sz="2000" dirty="0" smtClean="0">
                <a:hlinkClick r:id="rId5"/>
              </a:rPr>
              <a:t>http://www.youtube.com/watch?v=064aGvEAdJQ</a:t>
            </a:r>
            <a:endParaRPr lang="en-US" sz="2000" dirty="0" smtClean="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3" descr="E:\STORAGE\59570.strip.print.gif"/>
          <p:cNvPicPr>
            <a:picLocks noChangeAspect="1" noChangeArrowheads="1"/>
          </p:cNvPicPr>
          <p:nvPr/>
        </p:nvPicPr>
        <p:blipFill>
          <a:blip r:embed="rId3" cstate="print"/>
          <a:srcRect/>
          <a:stretch>
            <a:fillRect/>
          </a:stretch>
        </p:blipFill>
        <p:spPr bwMode="auto">
          <a:xfrm>
            <a:off x="642938" y="2786063"/>
            <a:ext cx="8047037" cy="2500312"/>
          </a:xfrm>
          <a:prstGeom prst="rect">
            <a:avLst/>
          </a:prstGeom>
          <a:noFill/>
          <a:ln w="9525">
            <a:noFill/>
            <a:miter lim="800000"/>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8596" y="928670"/>
            <a:ext cx="7429552" cy="461665"/>
          </a:xfrm>
          <a:prstGeom prst="rect">
            <a:avLst/>
          </a:prstGeom>
          <a:noFill/>
        </p:spPr>
        <p:txBody>
          <a:bodyPr wrap="square" rtlCol="0">
            <a:spAutoFit/>
          </a:bodyPr>
          <a:lstStyle/>
          <a:p>
            <a:r>
              <a:rPr lang="en-US" dirty="0" smtClean="0"/>
              <a:t>Appendix A.  Possible ways from RAW to .NET image</a:t>
            </a:r>
            <a:endParaRPr lang="ru-RU" dirty="0"/>
          </a:p>
        </p:txBody>
      </p:sp>
      <p:sp>
        <p:nvSpPr>
          <p:cNvPr id="4" name="TextBox 3"/>
          <p:cNvSpPr txBox="1"/>
          <p:nvPr/>
        </p:nvSpPr>
        <p:spPr>
          <a:xfrm>
            <a:off x="3071802" y="2071678"/>
            <a:ext cx="1571636" cy="461665"/>
          </a:xfrm>
          <a:prstGeom prst="rect">
            <a:avLst/>
          </a:prstGeom>
          <a:noFill/>
        </p:spPr>
        <p:txBody>
          <a:bodyPr wrap="square" rtlCol="0">
            <a:spAutoFit/>
          </a:bodyPr>
          <a:lstStyle/>
          <a:p>
            <a:r>
              <a:rPr lang="en-US" dirty="0" err="1" smtClean="0"/>
              <a:t>dcraw</a:t>
            </a:r>
            <a:endParaRPr lang="ru-RU" dirty="0"/>
          </a:p>
        </p:txBody>
      </p:sp>
      <p:sp>
        <p:nvSpPr>
          <p:cNvPr id="5" name="TextBox 4"/>
          <p:cNvSpPr txBox="1"/>
          <p:nvPr/>
        </p:nvSpPr>
        <p:spPr>
          <a:xfrm>
            <a:off x="2428860" y="3143248"/>
            <a:ext cx="2286016" cy="707886"/>
          </a:xfrm>
          <a:prstGeom prst="rect">
            <a:avLst/>
          </a:prstGeom>
          <a:noFill/>
        </p:spPr>
        <p:txBody>
          <a:bodyPr wrap="square" rtlCol="0">
            <a:spAutoFit/>
          </a:bodyPr>
          <a:lstStyle/>
          <a:p>
            <a:r>
              <a:rPr lang="en-US" sz="2000" dirty="0" smtClean="0"/>
              <a:t>Windows Imaging Component </a:t>
            </a:r>
            <a:endParaRPr lang="ru-RU" sz="2000" dirty="0"/>
          </a:p>
        </p:txBody>
      </p:sp>
      <p:sp>
        <p:nvSpPr>
          <p:cNvPr id="6" name="TextBox 5"/>
          <p:cNvSpPr txBox="1"/>
          <p:nvPr/>
        </p:nvSpPr>
        <p:spPr>
          <a:xfrm>
            <a:off x="4929190" y="1928802"/>
            <a:ext cx="2357454" cy="830997"/>
          </a:xfrm>
          <a:prstGeom prst="rect">
            <a:avLst/>
          </a:prstGeom>
          <a:noFill/>
        </p:spPr>
        <p:txBody>
          <a:bodyPr wrap="square" rtlCol="0">
            <a:spAutoFit/>
          </a:bodyPr>
          <a:lstStyle/>
          <a:p>
            <a:r>
              <a:rPr lang="en-US" dirty="0" smtClean="0"/>
              <a:t>wrapper-converter</a:t>
            </a:r>
            <a:endParaRPr lang="ru-RU" dirty="0"/>
          </a:p>
        </p:txBody>
      </p:sp>
      <p:sp>
        <p:nvSpPr>
          <p:cNvPr id="7" name="TextBox 6"/>
          <p:cNvSpPr txBox="1"/>
          <p:nvPr/>
        </p:nvSpPr>
        <p:spPr>
          <a:xfrm>
            <a:off x="2214546" y="4357694"/>
            <a:ext cx="2000264" cy="830997"/>
          </a:xfrm>
          <a:prstGeom prst="rect">
            <a:avLst/>
          </a:prstGeom>
          <a:noFill/>
        </p:spPr>
        <p:txBody>
          <a:bodyPr wrap="square" rtlCol="0">
            <a:spAutoFit/>
          </a:bodyPr>
          <a:lstStyle/>
          <a:p>
            <a:r>
              <a:rPr lang="en-US" dirty="0" smtClean="0"/>
              <a:t>RAW2DNG converter</a:t>
            </a:r>
            <a:endParaRPr lang="ru-RU" dirty="0"/>
          </a:p>
        </p:txBody>
      </p:sp>
      <p:sp>
        <p:nvSpPr>
          <p:cNvPr id="8" name="TextBox 7"/>
          <p:cNvSpPr txBox="1"/>
          <p:nvPr/>
        </p:nvSpPr>
        <p:spPr>
          <a:xfrm>
            <a:off x="4714876" y="4214818"/>
            <a:ext cx="2357454" cy="830997"/>
          </a:xfrm>
          <a:prstGeom prst="rect">
            <a:avLst/>
          </a:prstGeom>
          <a:noFill/>
        </p:spPr>
        <p:txBody>
          <a:bodyPr wrap="square" rtlCol="0">
            <a:spAutoFit/>
          </a:bodyPr>
          <a:lstStyle/>
          <a:p>
            <a:r>
              <a:rPr lang="en-US" dirty="0" smtClean="0"/>
              <a:t>wrapper-converter</a:t>
            </a:r>
            <a:endParaRPr lang="ru-RU" dirty="0"/>
          </a:p>
        </p:txBody>
      </p:sp>
      <p:sp>
        <p:nvSpPr>
          <p:cNvPr id="9" name="TextBox 8"/>
          <p:cNvSpPr txBox="1"/>
          <p:nvPr/>
        </p:nvSpPr>
        <p:spPr>
          <a:xfrm>
            <a:off x="7429520" y="3571876"/>
            <a:ext cx="1285884" cy="461665"/>
          </a:xfrm>
          <a:prstGeom prst="rect">
            <a:avLst/>
          </a:prstGeom>
          <a:noFill/>
        </p:spPr>
        <p:txBody>
          <a:bodyPr wrap="square" rtlCol="0">
            <a:spAutoFit/>
          </a:bodyPr>
          <a:lstStyle/>
          <a:p>
            <a:r>
              <a:rPr lang="en-US" dirty="0" smtClean="0"/>
              <a:t>.NET</a:t>
            </a:r>
            <a:endParaRPr lang="ru-RU" dirty="0"/>
          </a:p>
        </p:txBody>
      </p:sp>
      <p:sp>
        <p:nvSpPr>
          <p:cNvPr id="10" name="TextBox 9"/>
          <p:cNvSpPr txBox="1"/>
          <p:nvPr/>
        </p:nvSpPr>
        <p:spPr>
          <a:xfrm>
            <a:off x="0" y="2928934"/>
            <a:ext cx="2143140" cy="1200329"/>
          </a:xfrm>
          <a:prstGeom prst="rect">
            <a:avLst/>
          </a:prstGeom>
          <a:noFill/>
        </p:spPr>
        <p:txBody>
          <a:bodyPr wrap="square" rtlCol="0">
            <a:spAutoFit/>
          </a:bodyPr>
          <a:lstStyle/>
          <a:p>
            <a:r>
              <a:rPr lang="en-US" dirty="0" smtClean="0"/>
              <a:t>Camera RAW</a:t>
            </a:r>
            <a:endParaRPr lang="ru-RU" dirty="0" smtClean="0"/>
          </a:p>
          <a:p>
            <a:r>
              <a:rPr lang="en-US" dirty="0" smtClean="0"/>
              <a:t>(</a:t>
            </a:r>
            <a:r>
              <a:rPr lang="en-US" dirty="0" smtClean="0"/>
              <a:t>e.g. </a:t>
            </a:r>
            <a:r>
              <a:rPr lang="en-US" dirty="0" smtClean="0"/>
              <a:t>Olympus ORF)</a:t>
            </a:r>
            <a:endParaRPr lang="ru-RU" dirty="0"/>
          </a:p>
        </p:txBody>
      </p:sp>
      <p:cxnSp>
        <p:nvCxnSpPr>
          <p:cNvPr id="12" name="Straight Arrow Connector 11"/>
          <p:cNvCxnSpPr>
            <a:stCxn id="10" idx="3"/>
            <a:endCxn id="5" idx="1"/>
          </p:cNvCxnSpPr>
          <p:nvPr/>
        </p:nvCxnSpPr>
        <p:spPr bwMode="auto">
          <a:xfrm flipV="1">
            <a:off x="2143140" y="3497191"/>
            <a:ext cx="285720" cy="31908"/>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4" name="Straight Arrow Connector 13"/>
          <p:cNvCxnSpPr>
            <a:stCxn id="10" idx="3"/>
            <a:endCxn id="4" idx="1"/>
          </p:cNvCxnSpPr>
          <p:nvPr/>
        </p:nvCxnSpPr>
        <p:spPr bwMode="auto">
          <a:xfrm flipV="1">
            <a:off x="2143140" y="2302511"/>
            <a:ext cx="928662" cy="1226588"/>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20" name="Straight Arrow Connector 19"/>
          <p:cNvCxnSpPr>
            <a:stCxn id="4" idx="3"/>
            <a:endCxn id="6" idx="1"/>
          </p:cNvCxnSpPr>
          <p:nvPr/>
        </p:nvCxnSpPr>
        <p:spPr bwMode="auto">
          <a:xfrm>
            <a:off x="4643438" y="2302511"/>
            <a:ext cx="285752" cy="4179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22" name="Straight Arrow Connector 21"/>
          <p:cNvCxnSpPr>
            <a:stCxn id="5" idx="3"/>
            <a:endCxn id="33" idx="1"/>
          </p:cNvCxnSpPr>
          <p:nvPr/>
        </p:nvCxnSpPr>
        <p:spPr bwMode="auto">
          <a:xfrm flipV="1">
            <a:off x="4714876" y="3487309"/>
            <a:ext cx="214314" cy="9882"/>
          </a:xfrm>
          <a:prstGeom prst="straightConnector1">
            <a:avLst/>
          </a:prstGeom>
          <a:solidFill>
            <a:srgbClr val="00B8FF"/>
          </a:solidFill>
          <a:ln w="9525" cap="flat" cmpd="sng" algn="ctr">
            <a:solidFill>
              <a:schemeClr val="tx1"/>
            </a:solidFill>
            <a:prstDash val="solid"/>
            <a:round/>
            <a:headEnd type="none" w="med" len="med"/>
            <a:tailEnd type="arrow"/>
          </a:ln>
          <a:effectLst/>
        </p:spPr>
      </p:cxnSp>
      <p:sp>
        <p:nvSpPr>
          <p:cNvPr id="33" name="TextBox 32"/>
          <p:cNvSpPr txBox="1"/>
          <p:nvPr/>
        </p:nvSpPr>
        <p:spPr>
          <a:xfrm>
            <a:off x="4929190" y="3071810"/>
            <a:ext cx="2143140" cy="830997"/>
          </a:xfrm>
          <a:prstGeom prst="rect">
            <a:avLst/>
          </a:prstGeom>
          <a:noFill/>
        </p:spPr>
        <p:txBody>
          <a:bodyPr wrap="square" rtlCol="0">
            <a:spAutoFit/>
          </a:bodyPr>
          <a:lstStyle/>
          <a:p>
            <a:r>
              <a:rPr lang="en-US" dirty="0" smtClean="0"/>
              <a:t>wrapper-converter</a:t>
            </a:r>
            <a:endParaRPr lang="ru-RU" dirty="0"/>
          </a:p>
        </p:txBody>
      </p:sp>
      <p:cxnSp>
        <p:nvCxnSpPr>
          <p:cNvPr id="43" name="Straight Arrow Connector 42"/>
          <p:cNvCxnSpPr>
            <a:stCxn id="10" idx="2"/>
            <a:endCxn id="7" idx="1"/>
          </p:cNvCxnSpPr>
          <p:nvPr/>
        </p:nvCxnSpPr>
        <p:spPr bwMode="auto">
          <a:xfrm rot="16200000" flipH="1">
            <a:off x="1321093" y="3879740"/>
            <a:ext cx="643930" cy="1142976"/>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45" name="Straight Arrow Connector 44"/>
          <p:cNvCxnSpPr>
            <a:stCxn id="7" idx="3"/>
            <a:endCxn id="8" idx="1"/>
          </p:cNvCxnSpPr>
          <p:nvPr/>
        </p:nvCxnSpPr>
        <p:spPr bwMode="auto">
          <a:xfrm flipV="1">
            <a:off x="4214810" y="4630317"/>
            <a:ext cx="500066" cy="142876"/>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47" name="Straight Arrow Connector 46"/>
          <p:cNvCxnSpPr>
            <a:stCxn id="6" idx="3"/>
            <a:endCxn id="9" idx="1"/>
          </p:cNvCxnSpPr>
          <p:nvPr/>
        </p:nvCxnSpPr>
        <p:spPr bwMode="auto">
          <a:xfrm>
            <a:off x="7286644" y="2344301"/>
            <a:ext cx="142876" cy="1458408"/>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49" name="Straight Arrow Connector 48"/>
          <p:cNvCxnSpPr>
            <a:stCxn id="33" idx="3"/>
            <a:endCxn id="9" idx="1"/>
          </p:cNvCxnSpPr>
          <p:nvPr/>
        </p:nvCxnSpPr>
        <p:spPr bwMode="auto">
          <a:xfrm>
            <a:off x="7072330" y="3487309"/>
            <a:ext cx="357190" cy="31540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51" name="Straight Arrow Connector 50"/>
          <p:cNvCxnSpPr>
            <a:stCxn id="8" idx="3"/>
            <a:endCxn id="9" idx="1"/>
          </p:cNvCxnSpPr>
          <p:nvPr/>
        </p:nvCxnSpPr>
        <p:spPr bwMode="auto">
          <a:xfrm flipV="1">
            <a:off x="7072330" y="3802709"/>
            <a:ext cx="357190" cy="827608"/>
          </a:xfrm>
          <a:prstGeom prst="straightConnector1">
            <a:avLst/>
          </a:prstGeom>
          <a:solidFill>
            <a:srgbClr val="00B8FF"/>
          </a:solidFill>
          <a:ln w="9525" cap="flat" cmpd="sng" algn="ctr">
            <a:solidFill>
              <a:schemeClr val="tx1"/>
            </a:solidFill>
            <a:prstDash val="solid"/>
            <a:round/>
            <a:headEnd type="none" w="med" len="med"/>
            <a:tailEnd type="arrow"/>
          </a:ln>
          <a:effectLst/>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00232" y="428604"/>
            <a:ext cx="5072098" cy="553998"/>
          </a:xfrm>
          <a:prstGeom prst="rect">
            <a:avLst/>
          </a:prstGeom>
          <a:noFill/>
        </p:spPr>
        <p:txBody>
          <a:bodyPr wrap="square" rtlCol="0">
            <a:spAutoFit/>
          </a:bodyPr>
          <a:lstStyle/>
          <a:p>
            <a:r>
              <a:rPr lang="en-US" sz="3000" dirty="0" smtClean="0"/>
              <a:t>Last year work</a:t>
            </a:r>
            <a:endParaRPr lang="ru-RU" sz="3000" dirty="0"/>
          </a:p>
        </p:txBody>
      </p:sp>
      <p:pic>
        <p:nvPicPr>
          <p:cNvPr id="6" name="Picture 9"/>
          <p:cNvPicPr>
            <a:picLocks noChangeAspect="1" noChangeArrowheads="1"/>
          </p:cNvPicPr>
          <p:nvPr/>
        </p:nvPicPr>
        <p:blipFill>
          <a:blip r:embed="rId3" cstate="print"/>
          <a:srcRect/>
          <a:stretch>
            <a:fillRect/>
          </a:stretch>
        </p:blipFill>
        <p:spPr bwMode="auto">
          <a:xfrm>
            <a:off x="714348" y="2643182"/>
            <a:ext cx="1804987" cy="10287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extBox 9"/>
          <p:cNvSpPr txBox="1"/>
          <p:nvPr/>
        </p:nvSpPr>
        <p:spPr>
          <a:xfrm>
            <a:off x="2571736" y="6215082"/>
            <a:ext cx="3571900" cy="338554"/>
          </a:xfrm>
          <a:prstGeom prst="rect">
            <a:avLst/>
          </a:prstGeom>
          <a:noFill/>
        </p:spPr>
        <p:txBody>
          <a:bodyPr wrap="square" rtlCol="0">
            <a:spAutoFit/>
          </a:bodyPr>
          <a:lstStyle/>
          <a:p>
            <a:r>
              <a:rPr lang="en-US" sz="1600" dirty="0" err="1" smtClean="0">
                <a:solidFill>
                  <a:srgbClr val="026202"/>
                </a:solidFill>
              </a:rPr>
              <a:t>Schola</a:t>
            </a:r>
            <a:r>
              <a:rPr lang="en-US" sz="1600" dirty="0" smtClean="0">
                <a:solidFill>
                  <a:srgbClr val="026202"/>
                </a:solidFill>
              </a:rPr>
              <a:t> </a:t>
            </a:r>
            <a:r>
              <a:rPr lang="en-US" sz="1600" dirty="0" err="1" smtClean="0">
                <a:solidFill>
                  <a:srgbClr val="026202"/>
                </a:solidFill>
              </a:rPr>
              <a:t>Ludus</a:t>
            </a:r>
            <a:r>
              <a:rPr lang="en-US" sz="1600" dirty="0" smtClean="0">
                <a:solidFill>
                  <a:srgbClr val="026202"/>
                </a:solidFill>
              </a:rPr>
              <a:t> 2008</a:t>
            </a:r>
            <a:endParaRPr lang="ru-RU" sz="1600" dirty="0">
              <a:solidFill>
                <a:srgbClr val="026202"/>
              </a:solidFill>
            </a:endParaRPr>
          </a:p>
        </p:txBody>
      </p:sp>
      <p:sp>
        <p:nvSpPr>
          <p:cNvPr id="42" name="Rectangle 41"/>
          <p:cNvSpPr/>
          <p:nvPr/>
        </p:nvSpPr>
        <p:spPr>
          <a:xfrm>
            <a:off x="0" y="4143380"/>
            <a:ext cx="9144000" cy="477054"/>
          </a:xfrm>
          <a:prstGeom prst="rect">
            <a:avLst/>
          </a:prstGeom>
        </p:spPr>
        <p:txBody>
          <a:bodyPr wrap="square">
            <a:spAutoFit/>
          </a:bodyPr>
          <a:lstStyle/>
          <a:p>
            <a:pPr algn="l"/>
            <a:r>
              <a:rPr lang="en-US" sz="2500" dirty="0" smtClean="0">
                <a:solidFill>
                  <a:schemeClr val="tx1">
                    <a:lumMod val="75000"/>
                    <a:lumOff val="25000"/>
                  </a:schemeClr>
                </a:solidFill>
              </a:rPr>
              <a:t>which provided possibility to take photos using different setups </a:t>
            </a:r>
            <a:endParaRPr lang="ru-RU" sz="2500" dirty="0"/>
          </a:p>
        </p:txBody>
      </p:sp>
      <p:sp>
        <p:nvSpPr>
          <p:cNvPr id="43" name="Rectangle 42"/>
          <p:cNvSpPr/>
          <p:nvPr/>
        </p:nvSpPr>
        <p:spPr>
          <a:xfrm>
            <a:off x="428596" y="1714488"/>
            <a:ext cx="8278228" cy="923330"/>
          </a:xfrm>
          <a:prstGeom prst="rect">
            <a:avLst/>
          </a:prstGeom>
        </p:spPr>
        <p:txBody>
          <a:bodyPr wrap="none">
            <a:spAutoFit/>
          </a:bodyPr>
          <a:lstStyle/>
          <a:p>
            <a:r>
              <a:rPr lang="en-US" sz="2600" dirty="0" smtClean="0">
                <a:solidFill>
                  <a:schemeClr val="tx1">
                    <a:lumMod val="75000"/>
                    <a:lumOff val="25000"/>
                  </a:schemeClr>
                </a:solidFill>
              </a:rPr>
              <a:t>developed  application   </a:t>
            </a:r>
            <a:r>
              <a:rPr lang="en-US" sz="2800" dirty="0" smtClean="0">
                <a:solidFill>
                  <a:schemeClr val="tx1">
                    <a:lumMod val="75000"/>
                    <a:lumOff val="25000"/>
                  </a:schemeClr>
                </a:solidFill>
              </a:rPr>
              <a:t>for   time-lapse  microscopy </a:t>
            </a:r>
            <a:endParaRPr lang="ru-RU" sz="2800" dirty="0" smtClean="0"/>
          </a:p>
          <a:p>
            <a:endParaRPr lang="ru-RU" sz="2600" dirty="0"/>
          </a:p>
        </p:txBody>
      </p:sp>
      <p:pic>
        <p:nvPicPr>
          <p:cNvPr id="1026" name="Picture 2"/>
          <p:cNvPicPr>
            <a:picLocks noChangeAspect="1" noChangeArrowheads="1"/>
          </p:cNvPicPr>
          <p:nvPr/>
        </p:nvPicPr>
        <p:blipFill>
          <a:blip r:embed="rId4" cstate="print"/>
          <a:srcRect/>
          <a:stretch>
            <a:fillRect/>
          </a:stretch>
        </p:blipFill>
        <p:spPr bwMode="auto">
          <a:xfrm>
            <a:off x="4000496" y="2357430"/>
            <a:ext cx="4570150" cy="1571636"/>
          </a:xfrm>
          <a:prstGeom prst="rect">
            <a:avLst/>
          </a:prstGeom>
          <a:noFill/>
          <a:ln w="9525">
            <a:noFill/>
            <a:miter lim="800000"/>
            <a:headEnd/>
            <a:tailEnd/>
          </a:ln>
        </p:spPr>
      </p:pic>
      <p:pic>
        <p:nvPicPr>
          <p:cNvPr id="45" name="Picture 3"/>
          <p:cNvPicPr>
            <a:picLocks noChangeAspect="1" noChangeArrowheads="1"/>
          </p:cNvPicPr>
          <p:nvPr/>
        </p:nvPicPr>
        <p:blipFill>
          <a:blip r:embed="rId5" cstate="print"/>
          <a:srcRect/>
          <a:stretch>
            <a:fillRect/>
          </a:stretch>
        </p:blipFill>
        <p:spPr bwMode="auto">
          <a:xfrm>
            <a:off x="3143240" y="4786322"/>
            <a:ext cx="2120338" cy="1119240"/>
          </a:xfrm>
          <a:prstGeom prst="rect">
            <a:avLst/>
          </a:prstGeom>
          <a:noFill/>
          <a:ln w="9525">
            <a:noFill/>
            <a:round/>
            <a:headEnd/>
            <a:tailEnd/>
          </a:ln>
        </p:spPr>
      </p:pic>
      <p:pic>
        <p:nvPicPr>
          <p:cNvPr id="46" name="Picture 4"/>
          <p:cNvPicPr>
            <a:picLocks noChangeAspect="1" noChangeArrowheads="1"/>
          </p:cNvPicPr>
          <p:nvPr/>
        </p:nvPicPr>
        <p:blipFill>
          <a:blip r:embed="rId6" cstate="print"/>
          <a:srcRect/>
          <a:stretch>
            <a:fillRect/>
          </a:stretch>
        </p:blipFill>
        <p:spPr bwMode="auto">
          <a:xfrm>
            <a:off x="5643570" y="4786322"/>
            <a:ext cx="2000264" cy="1119240"/>
          </a:xfrm>
          <a:prstGeom prst="rect">
            <a:avLst/>
          </a:prstGeom>
          <a:noFill/>
          <a:ln w="9525">
            <a:noFill/>
            <a:round/>
            <a:headEnd/>
            <a:tailEnd/>
          </a:ln>
        </p:spPr>
      </p:pic>
      <p:pic>
        <p:nvPicPr>
          <p:cNvPr id="47" name="Picture 5"/>
          <p:cNvPicPr>
            <a:picLocks noChangeAspect="1" noChangeArrowheads="1"/>
          </p:cNvPicPr>
          <p:nvPr/>
        </p:nvPicPr>
        <p:blipFill>
          <a:blip r:embed="rId7" cstate="print"/>
          <a:srcRect/>
          <a:stretch>
            <a:fillRect/>
          </a:stretch>
        </p:blipFill>
        <p:spPr bwMode="auto">
          <a:xfrm>
            <a:off x="857224" y="4786322"/>
            <a:ext cx="1989760" cy="1099356"/>
          </a:xfrm>
          <a:prstGeom prst="rect">
            <a:avLst/>
          </a:prstGeom>
          <a:noFill/>
          <a:ln w="9525">
            <a:noFill/>
            <a:round/>
            <a:headEnd/>
            <a:tailEnd/>
          </a:ln>
        </p:spPr>
      </p:pic>
      <p:sp>
        <p:nvSpPr>
          <p:cNvPr id="11" name="TextBox 10"/>
          <p:cNvSpPr txBox="1"/>
          <p:nvPr/>
        </p:nvSpPr>
        <p:spPr>
          <a:xfrm>
            <a:off x="8001024" y="6550223"/>
            <a:ext cx="1142976" cy="307777"/>
          </a:xfrm>
          <a:prstGeom prst="rect">
            <a:avLst/>
          </a:prstGeom>
          <a:noFill/>
        </p:spPr>
        <p:txBody>
          <a:bodyPr wrap="square" rtlCol="0">
            <a:spAutoFit/>
          </a:bodyPr>
          <a:lstStyle/>
          <a:p>
            <a:r>
              <a:rPr lang="en-US" sz="1400" dirty="0" smtClean="0"/>
              <a:t>2/13</a:t>
            </a:r>
            <a:endParaRPr lang="ru-RU" sz="1400"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28794" y="714356"/>
            <a:ext cx="5072098" cy="553998"/>
          </a:xfrm>
          <a:prstGeom prst="rect">
            <a:avLst/>
          </a:prstGeom>
          <a:noFill/>
        </p:spPr>
        <p:txBody>
          <a:bodyPr wrap="square" rtlCol="0">
            <a:spAutoFit/>
          </a:bodyPr>
          <a:lstStyle/>
          <a:p>
            <a:r>
              <a:rPr lang="en-US" sz="3000" dirty="0" smtClean="0"/>
              <a:t>Last year work</a:t>
            </a:r>
            <a:endParaRPr lang="ru-RU" sz="3000" dirty="0"/>
          </a:p>
        </p:txBody>
      </p:sp>
      <p:sp>
        <p:nvSpPr>
          <p:cNvPr id="6" name="Text Box 1"/>
          <p:cNvSpPr txBox="1">
            <a:spLocks noChangeArrowheads="1"/>
          </p:cNvSpPr>
          <p:nvPr/>
        </p:nvSpPr>
        <p:spPr bwMode="auto">
          <a:xfrm>
            <a:off x="0" y="1571613"/>
            <a:ext cx="3857625" cy="1785950"/>
          </a:xfrm>
          <a:prstGeom prst="rect">
            <a:avLst/>
          </a:prstGeom>
          <a:noFill/>
          <a:ln w="12700">
            <a:solidFill>
              <a:srgbClr val="33CC33"/>
            </a:solidFill>
            <a:round/>
            <a:headEnd/>
            <a:tailEnd/>
          </a:ln>
        </p:spPr>
        <p:txBody>
          <a:bodyPr lIns="90000" tIns="45000" rIns="90000" bIns="45000"/>
          <a:lstStyle/>
          <a:p>
            <a:pPr algn="l">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500" dirty="0">
                <a:solidFill>
                  <a:srgbClr val="FF0000"/>
                </a:solidFill>
                <a:cs typeface="Lucida Sans Unicode" charset="0"/>
              </a:rPr>
              <a:t>Problem</a:t>
            </a:r>
            <a:r>
              <a:rPr lang="en-US" sz="2500" dirty="0">
                <a:solidFill>
                  <a:srgbClr val="FF0101"/>
                </a:solidFill>
                <a:cs typeface="Lucida Sans Unicode" charset="0"/>
              </a:rPr>
              <a:t>:</a:t>
            </a:r>
            <a:r>
              <a:rPr lang="en-US" sz="2500" dirty="0">
                <a:solidFill>
                  <a:srgbClr val="4D4D4D"/>
                </a:solidFill>
                <a:cs typeface="Lucida Sans Unicode" charset="0"/>
              </a:rPr>
              <a:t> </a:t>
            </a:r>
            <a:r>
              <a:rPr lang="en-US" sz="2000" dirty="0">
                <a:solidFill>
                  <a:schemeClr val="tx2">
                    <a:lumMod val="95000"/>
                    <a:lumOff val="5000"/>
                  </a:schemeClr>
                </a:solidFill>
                <a:cs typeface="Lucida Sans Unicode" charset="0"/>
              </a:rPr>
              <a:t>low contrast  pictures</a:t>
            </a:r>
          </a:p>
          <a:p>
            <a:pPr algn="l">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500" dirty="0">
                <a:solidFill>
                  <a:srgbClr val="008000"/>
                </a:solidFill>
                <a:cs typeface="Lucida Sans Unicode" charset="0"/>
              </a:rPr>
              <a:t>Solution</a:t>
            </a:r>
            <a:r>
              <a:rPr lang="en-US" sz="2500" dirty="0">
                <a:solidFill>
                  <a:srgbClr val="00CC00"/>
                </a:solidFill>
                <a:cs typeface="Lucida Sans Unicode" charset="0"/>
              </a:rPr>
              <a:t>:</a:t>
            </a:r>
            <a:r>
              <a:rPr lang="en-US" sz="2500" dirty="0">
                <a:solidFill>
                  <a:srgbClr val="4D4D4D"/>
                </a:solidFill>
                <a:cs typeface="Lucida Sans Unicode" charset="0"/>
              </a:rPr>
              <a:t> </a:t>
            </a:r>
            <a:r>
              <a:rPr lang="en-US" sz="2000" dirty="0">
                <a:solidFill>
                  <a:schemeClr val="tx2">
                    <a:lumMod val="95000"/>
                    <a:lumOff val="5000"/>
                  </a:schemeClr>
                </a:solidFill>
                <a:cs typeface="Lucida Sans Unicode" charset="0"/>
              </a:rPr>
              <a:t>new software for taking </a:t>
            </a:r>
            <a:r>
              <a:rPr lang="en-US" sz="2000" dirty="0" smtClean="0">
                <a:solidFill>
                  <a:schemeClr val="tx2">
                    <a:lumMod val="95000"/>
                    <a:lumOff val="5000"/>
                  </a:schemeClr>
                </a:solidFill>
                <a:cs typeface="Lucida Sans Unicode" charset="0"/>
              </a:rPr>
              <a:t>pictures </a:t>
            </a:r>
            <a:r>
              <a:rPr lang="en-US" sz="2000" dirty="0">
                <a:solidFill>
                  <a:schemeClr val="tx2">
                    <a:lumMod val="95000"/>
                    <a:lumOff val="5000"/>
                  </a:schemeClr>
                </a:solidFill>
                <a:cs typeface="Lucida Sans Unicode" charset="0"/>
              </a:rPr>
              <a:t>with different setups</a:t>
            </a:r>
            <a:endParaRPr lang="ru-RU" sz="2000" dirty="0">
              <a:solidFill>
                <a:schemeClr val="tx2">
                  <a:lumMod val="95000"/>
                  <a:lumOff val="5000"/>
                </a:schemeClr>
              </a:solidFill>
              <a:cs typeface="Lucida Sans Unicode" charset="0"/>
            </a:endParaRPr>
          </a:p>
        </p:txBody>
      </p:sp>
      <p:sp>
        <p:nvSpPr>
          <p:cNvPr id="7" name="Text Box 1"/>
          <p:cNvSpPr txBox="1">
            <a:spLocks noChangeArrowheads="1"/>
          </p:cNvSpPr>
          <p:nvPr/>
        </p:nvSpPr>
        <p:spPr bwMode="auto">
          <a:xfrm>
            <a:off x="4071934" y="1643050"/>
            <a:ext cx="4786346" cy="1571625"/>
          </a:xfrm>
          <a:prstGeom prst="rect">
            <a:avLst/>
          </a:prstGeom>
          <a:noFill/>
          <a:ln w="12700">
            <a:solidFill>
              <a:srgbClr val="66FF33"/>
            </a:solidFill>
            <a:round/>
            <a:headEnd/>
            <a:tailEnd/>
          </a:ln>
        </p:spPr>
        <p:txBody>
          <a:bodyPr lIns="90000" tIns="45000" rIns="90000" bIns="45000"/>
          <a:lstStyle/>
          <a:p>
            <a:pPr algn="l">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500" dirty="0">
                <a:solidFill>
                  <a:srgbClr val="FF0000"/>
                </a:solidFill>
                <a:cs typeface="Lucida Sans Unicode" charset="0"/>
              </a:rPr>
              <a:t>Problem:</a:t>
            </a:r>
            <a:r>
              <a:rPr lang="en-US" sz="2500" dirty="0">
                <a:solidFill>
                  <a:srgbClr val="4D4D4D"/>
                </a:solidFill>
                <a:cs typeface="Lucida Sans Unicode" charset="0"/>
              </a:rPr>
              <a:t> </a:t>
            </a:r>
            <a:r>
              <a:rPr lang="en-US" sz="2000" dirty="0" smtClean="0">
                <a:cs typeface="Lucida Sans Unicode" charset="0"/>
              </a:rPr>
              <a:t>automatically </a:t>
            </a:r>
            <a:r>
              <a:rPr lang="en-US" sz="2000" dirty="0" smtClean="0">
                <a:solidFill>
                  <a:schemeClr val="tx2">
                    <a:lumMod val="95000"/>
                    <a:lumOff val="5000"/>
                  </a:schemeClr>
                </a:solidFill>
                <a:cs typeface="Lucida Sans Unicode" charset="0"/>
              </a:rPr>
              <a:t>controlled</a:t>
            </a:r>
            <a:r>
              <a:rPr lang="en-US" sz="2000" dirty="0" smtClean="0">
                <a:solidFill>
                  <a:srgbClr val="4D4D4D"/>
                </a:solidFill>
                <a:cs typeface="Lucida Sans Unicode" charset="0"/>
              </a:rPr>
              <a:t> </a:t>
            </a:r>
            <a:r>
              <a:rPr lang="en-US" sz="2000" dirty="0" smtClean="0">
                <a:solidFill>
                  <a:schemeClr val="tx2">
                    <a:lumMod val="95000"/>
                    <a:lumOff val="5000"/>
                  </a:schemeClr>
                </a:solidFill>
                <a:cs typeface="Lucida Sans Unicode" charset="0"/>
              </a:rPr>
              <a:t>focus quality</a:t>
            </a:r>
            <a:endParaRPr lang="en-US" sz="2000" dirty="0">
              <a:solidFill>
                <a:schemeClr val="tx2">
                  <a:lumMod val="95000"/>
                  <a:lumOff val="5000"/>
                </a:schemeClr>
              </a:solidFill>
              <a:cs typeface="Lucida Sans Unicode" charset="0"/>
            </a:endParaRPr>
          </a:p>
          <a:p>
            <a:pPr algn="l">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500" dirty="0">
                <a:solidFill>
                  <a:srgbClr val="008000"/>
                </a:solidFill>
                <a:cs typeface="Lucida Sans Unicode" charset="0"/>
              </a:rPr>
              <a:t>Solution:</a:t>
            </a:r>
            <a:r>
              <a:rPr lang="en-US" sz="2500" dirty="0">
                <a:solidFill>
                  <a:schemeClr val="tx2">
                    <a:lumMod val="95000"/>
                    <a:lumOff val="5000"/>
                  </a:schemeClr>
                </a:solidFill>
                <a:cs typeface="Lucida Sans Unicode" charset="0"/>
              </a:rPr>
              <a:t> </a:t>
            </a:r>
            <a:r>
              <a:rPr lang="en-US" sz="2000" dirty="0">
                <a:solidFill>
                  <a:schemeClr val="tx2">
                    <a:lumMod val="95000"/>
                    <a:lumOff val="5000"/>
                  </a:schemeClr>
                </a:solidFill>
                <a:cs typeface="Lucida Sans Unicode" charset="0"/>
              </a:rPr>
              <a:t>contrast measurement algorithm</a:t>
            </a:r>
            <a:endParaRPr lang="ru-RU" sz="2000" dirty="0">
              <a:solidFill>
                <a:schemeClr val="tx2">
                  <a:lumMod val="95000"/>
                  <a:lumOff val="5000"/>
                </a:schemeClr>
              </a:solidFill>
              <a:cs typeface="Lucida Sans Unicode" charset="0"/>
            </a:endParaRPr>
          </a:p>
        </p:txBody>
      </p:sp>
      <p:pic>
        <p:nvPicPr>
          <p:cNvPr id="2050" name="Picture 2"/>
          <p:cNvPicPr>
            <a:picLocks noChangeAspect="1" noChangeArrowheads="1"/>
          </p:cNvPicPr>
          <p:nvPr/>
        </p:nvPicPr>
        <p:blipFill>
          <a:blip r:embed="rId2" cstate="print"/>
          <a:srcRect/>
          <a:stretch>
            <a:fillRect/>
          </a:stretch>
        </p:blipFill>
        <p:spPr bwMode="auto">
          <a:xfrm>
            <a:off x="785786" y="3500438"/>
            <a:ext cx="1989429" cy="1070384"/>
          </a:xfrm>
          <a:prstGeom prst="rect">
            <a:avLst/>
          </a:prstGeom>
          <a:noFill/>
          <a:ln w="9525">
            <a:noFill/>
            <a:miter lim="800000"/>
            <a:headEnd/>
            <a:tailEnd/>
          </a:ln>
        </p:spPr>
      </p:pic>
      <p:pic>
        <p:nvPicPr>
          <p:cNvPr id="2052" name="Picture 4"/>
          <p:cNvPicPr>
            <a:picLocks noChangeAspect="1" noChangeArrowheads="1"/>
          </p:cNvPicPr>
          <p:nvPr/>
        </p:nvPicPr>
        <p:blipFill>
          <a:blip r:embed="rId3" cstate="print"/>
          <a:srcRect/>
          <a:stretch>
            <a:fillRect/>
          </a:stretch>
        </p:blipFill>
        <p:spPr bwMode="auto">
          <a:xfrm>
            <a:off x="5072066" y="3357562"/>
            <a:ext cx="3786246" cy="1916689"/>
          </a:xfrm>
          <a:prstGeom prst="rect">
            <a:avLst/>
          </a:prstGeom>
          <a:noFill/>
          <a:ln w="9525">
            <a:noFill/>
            <a:miter lim="800000"/>
            <a:headEnd/>
            <a:tailEnd/>
          </a:ln>
        </p:spPr>
      </p:pic>
      <p:sp>
        <p:nvSpPr>
          <p:cNvPr id="12" name="Стрелка вправо 17"/>
          <p:cNvSpPr>
            <a:spLocks noChangeArrowheads="1"/>
          </p:cNvSpPr>
          <p:nvPr/>
        </p:nvSpPr>
        <p:spPr bwMode="auto">
          <a:xfrm rot="5400000">
            <a:off x="3250391" y="4250543"/>
            <a:ext cx="1357323" cy="714369"/>
          </a:xfrm>
          <a:prstGeom prst="rightArrow">
            <a:avLst>
              <a:gd name="adj1" fmla="val 40519"/>
              <a:gd name="adj2" fmla="val 62699"/>
            </a:avLst>
          </a:prstGeom>
          <a:solidFill>
            <a:srgbClr val="00B8FF"/>
          </a:solidFill>
          <a:ln w="9525" algn="ctr">
            <a:solidFill>
              <a:schemeClr val="tx1"/>
            </a:solidFill>
            <a:round/>
            <a:headEnd/>
            <a:tailEnd/>
          </a:ln>
        </p:spPr>
        <p:txBody>
          <a:bodyPr/>
          <a:lstStyle/>
          <a:p>
            <a:endParaRPr lang="ru-RU"/>
          </a:p>
        </p:txBody>
      </p:sp>
      <p:pic>
        <p:nvPicPr>
          <p:cNvPr id="13" name="Picture 7" descr="D:\WORK\NoveHrady\INFO\Presentation\Exp.png"/>
          <p:cNvPicPr>
            <a:picLocks noChangeAspect="1" noChangeArrowheads="1"/>
          </p:cNvPicPr>
          <p:nvPr/>
        </p:nvPicPr>
        <p:blipFill>
          <a:blip r:embed="rId4" cstate="print"/>
          <a:srcRect/>
          <a:stretch>
            <a:fillRect/>
          </a:stretch>
        </p:blipFill>
        <p:spPr bwMode="auto">
          <a:xfrm>
            <a:off x="3500430" y="5429264"/>
            <a:ext cx="995328" cy="857256"/>
          </a:xfrm>
          <a:prstGeom prst="rect">
            <a:avLst/>
          </a:prstGeom>
          <a:noFill/>
          <a:ln>
            <a:solidFill>
              <a:schemeClr val="tx1"/>
            </a:solidFill>
          </a:ln>
          <a:scene3d>
            <a:camera prst="orthographicFront"/>
            <a:lightRig rig="threePt" dir="t"/>
          </a:scene3d>
          <a:sp3d prstMaterial="matte">
            <a:bevelT w="165100"/>
          </a:sp3d>
        </p:spPr>
      </p:pic>
      <p:pic>
        <p:nvPicPr>
          <p:cNvPr id="9" name="Picture 26" descr="D:\WORK\NoveHrady\INFO\Presentation\2.gif"/>
          <p:cNvPicPr>
            <a:picLocks noChangeAspect="1" noChangeArrowheads="1" noCrop="1"/>
          </p:cNvPicPr>
          <p:nvPr/>
        </p:nvPicPr>
        <p:blipFill>
          <a:blip r:embed="rId5" cstate="print"/>
          <a:srcRect/>
          <a:stretch>
            <a:fillRect/>
          </a:stretch>
        </p:blipFill>
        <p:spPr bwMode="auto">
          <a:xfrm>
            <a:off x="785786" y="5286388"/>
            <a:ext cx="2286016" cy="1320810"/>
          </a:xfrm>
          <a:prstGeom prst="rect">
            <a:avLst/>
          </a:prstGeom>
          <a:noFill/>
          <a:ln w="9525">
            <a:noFill/>
            <a:miter lim="800000"/>
            <a:headEnd/>
            <a:tailEnd/>
          </a:ln>
        </p:spPr>
      </p:pic>
      <p:pic>
        <p:nvPicPr>
          <p:cNvPr id="10" name="Picture 16"/>
          <p:cNvPicPr>
            <a:picLocks noChangeAspect="1" noChangeArrowheads="1"/>
          </p:cNvPicPr>
          <p:nvPr/>
        </p:nvPicPr>
        <p:blipFill>
          <a:blip r:embed="rId6" cstate="print"/>
          <a:srcRect/>
          <a:stretch>
            <a:fillRect/>
          </a:stretch>
        </p:blipFill>
        <p:spPr bwMode="auto">
          <a:xfrm>
            <a:off x="5357818" y="5357826"/>
            <a:ext cx="3082499" cy="1214422"/>
          </a:xfrm>
          <a:prstGeom prst="rect">
            <a:avLst/>
          </a:prstGeom>
          <a:noFill/>
          <a:ln w="9525">
            <a:noFill/>
            <a:miter lim="800000"/>
            <a:headEnd/>
            <a:tailEnd/>
          </a:ln>
        </p:spPr>
      </p:pic>
      <p:sp>
        <p:nvSpPr>
          <p:cNvPr id="11" name="TextBox 10"/>
          <p:cNvSpPr txBox="1"/>
          <p:nvPr/>
        </p:nvSpPr>
        <p:spPr>
          <a:xfrm>
            <a:off x="8001024" y="6550223"/>
            <a:ext cx="1142976" cy="307777"/>
          </a:xfrm>
          <a:prstGeom prst="rect">
            <a:avLst/>
          </a:prstGeom>
          <a:noFill/>
        </p:spPr>
        <p:txBody>
          <a:bodyPr wrap="square" rtlCol="0">
            <a:spAutoFit/>
          </a:bodyPr>
          <a:lstStyle/>
          <a:p>
            <a:r>
              <a:rPr lang="en-US" sz="1400" dirty="0" smtClean="0"/>
              <a:t>3/13</a:t>
            </a:r>
            <a:endParaRPr lang="ru-RU" sz="14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643050"/>
            <a:ext cx="9144000" cy="830997"/>
          </a:xfrm>
          <a:prstGeom prst="rect">
            <a:avLst/>
          </a:prstGeom>
        </p:spPr>
        <p:txBody>
          <a:bodyPr wrap="square">
            <a:spAutoFit/>
          </a:bodyPr>
          <a:lstStyle/>
          <a:p>
            <a:pPr>
              <a:defRPr/>
            </a:pPr>
            <a:r>
              <a:rPr lang="en-US" dirty="0" smtClean="0">
                <a:solidFill>
                  <a:schemeClr val="tx1">
                    <a:lumMod val="95000"/>
                    <a:lumOff val="5000"/>
                  </a:schemeClr>
                </a:solidFill>
              </a:rPr>
              <a:t>1. How to choose </a:t>
            </a:r>
            <a:r>
              <a:rPr lang="en-US" b="1" dirty="0" smtClean="0">
                <a:solidFill>
                  <a:schemeClr val="tx1">
                    <a:lumMod val="95000"/>
                    <a:lumOff val="5000"/>
                  </a:schemeClr>
                </a:solidFill>
              </a:rPr>
              <a:t>setups</a:t>
            </a:r>
            <a:r>
              <a:rPr lang="en-US" dirty="0" smtClean="0">
                <a:solidFill>
                  <a:schemeClr val="tx1">
                    <a:lumMod val="95000"/>
                    <a:lumOff val="5000"/>
                  </a:schemeClr>
                </a:solidFill>
              </a:rPr>
              <a:t> to get maximum </a:t>
            </a:r>
            <a:r>
              <a:rPr lang="en-US" b="1" dirty="0" smtClean="0">
                <a:solidFill>
                  <a:schemeClr val="tx1">
                    <a:lumMod val="95000"/>
                    <a:lumOff val="5000"/>
                  </a:schemeClr>
                </a:solidFill>
              </a:rPr>
              <a:t>information</a:t>
            </a:r>
            <a:r>
              <a:rPr lang="en-US" dirty="0" smtClean="0">
                <a:solidFill>
                  <a:schemeClr val="tx1">
                    <a:lumMod val="95000"/>
                    <a:lumOff val="5000"/>
                  </a:schemeClr>
                </a:solidFill>
              </a:rPr>
              <a:t> and to support </a:t>
            </a:r>
            <a:r>
              <a:rPr lang="en-US" b="1" dirty="0" smtClean="0">
                <a:solidFill>
                  <a:schemeClr val="tx1">
                    <a:lumMod val="95000"/>
                    <a:lumOff val="5000"/>
                  </a:schemeClr>
                </a:solidFill>
              </a:rPr>
              <a:t>consistency</a:t>
            </a:r>
            <a:r>
              <a:rPr lang="en-US" dirty="0" smtClean="0">
                <a:solidFill>
                  <a:schemeClr val="tx1">
                    <a:lumMod val="95000"/>
                    <a:lumOff val="5000"/>
                  </a:schemeClr>
                </a:solidFill>
              </a:rPr>
              <a:t> of data between </a:t>
            </a:r>
            <a:r>
              <a:rPr lang="en-US" b="1" dirty="0" smtClean="0">
                <a:solidFill>
                  <a:schemeClr val="tx1">
                    <a:lumMod val="95000"/>
                    <a:lumOff val="5000"/>
                  </a:schemeClr>
                </a:solidFill>
              </a:rPr>
              <a:t>experiments?</a:t>
            </a:r>
            <a:endParaRPr lang="ru-RU" b="1" dirty="0"/>
          </a:p>
        </p:txBody>
      </p:sp>
      <p:sp>
        <p:nvSpPr>
          <p:cNvPr id="3" name="TextBox 2"/>
          <p:cNvSpPr txBox="1"/>
          <p:nvPr/>
        </p:nvSpPr>
        <p:spPr>
          <a:xfrm>
            <a:off x="2143108" y="642918"/>
            <a:ext cx="4643470" cy="461665"/>
          </a:xfrm>
          <a:prstGeom prst="rect">
            <a:avLst/>
          </a:prstGeom>
          <a:noFill/>
        </p:spPr>
        <p:txBody>
          <a:bodyPr wrap="square" rtlCol="0">
            <a:spAutoFit/>
          </a:bodyPr>
          <a:lstStyle/>
          <a:p>
            <a:r>
              <a:rPr lang="en-US" dirty="0" smtClean="0"/>
              <a:t>This year problems and tasks</a:t>
            </a:r>
            <a:endParaRPr lang="ru-RU" dirty="0"/>
          </a:p>
        </p:txBody>
      </p:sp>
      <p:pic>
        <p:nvPicPr>
          <p:cNvPr id="4" name="Picture 31" descr="D:\et10000_200000\P1010008.JPG"/>
          <p:cNvPicPr>
            <a:picLocks noChangeAspect="1" noChangeArrowheads="1"/>
          </p:cNvPicPr>
          <p:nvPr/>
        </p:nvPicPr>
        <p:blipFill>
          <a:blip r:embed="rId3" cstate="print"/>
          <a:srcRect/>
          <a:stretch>
            <a:fillRect/>
          </a:stretch>
        </p:blipFill>
        <p:spPr bwMode="auto">
          <a:xfrm>
            <a:off x="3071802" y="2500306"/>
            <a:ext cx="1231529" cy="928694"/>
          </a:xfrm>
          <a:prstGeom prst="rect">
            <a:avLst/>
          </a:prstGeom>
          <a:noFill/>
          <a:ln w="9525">
            <a:noFill/>
            <a:miter lim="800000"/>
            <a:headEnd/>
            <a:tailEnd/>
          </a:ln>
        </p:spPr>
      </p:pic>
      <p:pic>
        <p:nvPicPr>
          <p:cNvPr id="5" name="Picture 34" descr="D:\et10000_200000\P1010011.JPG"/>
          <p:cNvPicPr>
            <a:picLocks noChangeAspect="1" noChangeArrowheads="1"/>
          </p:cNvPicPr>
          <p:nvPr/>
        </p:nvPicPr>
        <p:blipFill>
          <a:blip r:embed="rId4" cstate="print"/>
          <a:srcRect/>
          <a:stretch>
            <a:fillRect/>
          </a:stretch>
        </p:blipFill>
        <p:spPr bwMode="auto">
          <a:xfrm>
            <a:off x="4429124" y="2500306"/>
            <a:ext cx="1231529" cy="928694"/>
          </a:xfrm>
          <a:prstGeom prst="rect">
            <a:avLst/>
          </a:prstGeom>
          <a:noFill/>
          <a:ln w="9525">
            <a:noFill/>
            <a:miter lim="800000"/>
            <a:headEnd/>
            <a:tailEnd/>
          </a:ln>
        </p:spPr>
      </p:pic>
      <p:pic>
        <p:nvPicPr>
          <p:cNvPr id="6" name="Picture 37" descr="D:\et10000_200000\P1010014.JPG"/>
          <p:cNvPicPr>
            <a:picLocks noChangeAspect="1" noChangeArrowheads="1"/>
          </p:cNvPicPr>
          <p:nvPr/>
        </p:nvPicPr>
        <p:blipFill>
          <a:blip r:embed="rId5" cstate="print"/>
          <a:srcRect/>
          <a:stretch>
            <a:fillRect/>
          </a:stretch>
        </p:blipFill>
        <p:spPr bwMode="auto">
          <a:xfrm>
            <a:off x="5857884" y="2500306"/>
            <a:ext cx="1231529" cy="928694"/>
          </a:xfrm>
          <a:prstGeom prst="rect">
            <a:avLst/>
          </a:prstGeom>
          <a:noFill/>
          <a:ln w="9525">
            <a:noFill/>
            <a:miter lim="800000"/>
            <a:headEnd/>
            <a:tailEnd/>
          </a:ln>
        </p:spPr>
      </p:pic>
      <p:pic>
        <p:nvPicPr>
          <p:cNvPr id="7" name="Picture 24" descr="D:\et10000_200000\P1010001.JPG"/>
          <p:cNvPicPr>
            <a:picLocks noChangeAspect="1" noChangeArrowheads="1"/>
          </p:cNvPicPr>
          <p:nvPr/>
        </p:nvPicPr>
        <p:blipFill>
          <a:blip r:embed="rId6" cstate="print"/>
          <a:srcRect/>
          <a:stretch>
            <a:fillRect/>
          </a:stretch>
        </p:blipFill>
        <p:spPr bwMode="auto">
          <a:xfrm>
            <a:off x="357158" y="2500306"/>
            <a:ext cx="1231529" cy="928694"/>
          </a:xfrm>
          <a:prstGeom prst="rect">
            <a:avLst/>
          </a:prstGeom>
          <a:noFill/>
          <a:ln w="9525">
            <a:noFill/>
            <a:miter lim="800000"/>
            <a:headEnd/>
            <a:tailEnd/>
          </a:ln>
        </p:spPr>
      </p:pic>
      <p:sp>
        <p:nvSpPr>
          <p:cNvPr id="8" name="TextBox 7"/>
          <p:cNvSpPr txBox="1"/>
          <p:nvPr/>
        </p:nvSpPr>
        <p:spPr>
          <a:xfrm>
            <a:off x="0" y="3714752"/>
            <a:ext cx="8643998" cy="830997"/>
          </a:xfrm>
          <a:prstGeom prst="rect">
            <a:avLst/>
          </a:prstGeom>
          <a:noFill/>
        </p:spPr>
        <p:txBody>
          <a:bodyPr wrap="square" rtlCol="0">
            <a:spAutoFit/>
          </a:bodyPr>
          <a:lstStyle/>
          <a:p>
            <a:r>
              <a:rPr lang="en-US" dirty="0" smtClean="0"/>
              <a:t>2. Provide possibility to store all information on 32Gb flash in RAW format</a:t>
            </a:r>
            <a:endParaRPr lang="ru-RU" dirty="0"/>
          </a:p>
        </p:txBody>
      </p:sp>
      <p:pic>
        <p:nvPicPr>
          <p:cNvPr id="9" name="Picture 38" descr="D:\et10000_200000\P1010015.JPG"/>
          <p:cNvPicPr>
            <a:picLocks noChangeAspect="1" noChangeArrowheads="1"/>
          </p:cNvPicPr>
          <p:nvPr/>
        </p:nvPicPr>
        <p:blipFill>
          <a:blip r:embed="rId7" cstate="print"/>
          <a:srcRect/>
          <a:stretch>
            <a:fillRect/>
          </a:stretch>
        </p:blipFill>
        <p:spPr bwMode="auto">
          <a:xfrm>
            <a:off x="7286644" y="2500306"/>
            <a:ext cx="1231529" cy="928694"/>
          </a:xfrm>
          <a:prstGeom prst="rect">
            <a:avLst/>
          </a:prstGeom>
          <a:noFill/>
          <a:ln w="9525">
            <a:noFill/>
            <a:miter lim="800000"/>
            <a:headEnd/>
            <a:tailEnd/>
          </a:ln>
        </p:spPr>
      </p:pic>
      <p:pic>
        <p:nvPicPr>
          <p:cNvPr id="10" name="Picture 25" descr="D:\et10000_200000\P1010002.JPG"/>
          <p:cNvPicPr>
            <a:picLocks noChangeAspect="1" noChangeArrowheads="1"/>
          </p:cNvPicPr>
          <p:nvPr/>
        </p:nvPicPr>
        <p:blipFill>
          <a:blip r:embed="rId8" cstate="print"/>
          <a:srcRect/>
          <a:stretch>
            <a:fillRect/>
          </a:stretch>
        </p:blipFill>
        <p:spPr bwMode="auto">
          <a:xfrm>
            <a:off x="1714480" y="2500306"/>
            <a:ext cx="1231529" cy="928694"/>
          </a:xfrm>
          <a:prstGeom prst="rect">
            <a:avLst/>
          </a:prstGeom>
          <a:noFill/>
          <a:ln w="9525">
            <a:noFill/>
            <a:miter lim="800000"/>
            <a:headEnd/>
            <a:tailEnd/>
          </a:ln>
        </p:spPr>
      </p:pic>
      <p:sp>
        <p:nvSpPr>
          <p:cNvPr id="12" name="TextBox 11"/>
          <p:cNvSpPr txBox="1"/>
          <p:nvPr/>
        </p:nvSpPr>
        <p:spPr>
          <a:xfrm>
            <a:off x="1785918" y="5357826"/>
            <a:ext cx="184731" cy="461665"/>
          </a:xfrm>
          <a:prstGeom prst="rect">
            <a:avLst/>
          </a:prstGeom>
          <a:noFill/>
        </p:spPr>
        <p:txBody>
          <a:bodyPr wrap="none" rtlCol="0">
            <a:spAutoFit/>
          </a:bodyPr>
          <a:lstStyle/>
          <a:p>
            <a:endParaRPr lang="ru-RU" dirty="0"/>
          </a:p>
        </p:txBody>
      </p:sp>
      <p:graphicFrame>
        <p:nvGraphicFramePr>
          <p:cNvPr id="13" name="Table 12"/>
          <p:cNvGraphicFramePr>
            <a:graphicFrameLocks noGrp="1"/>
          </p:cNvGraphicFramePr>
          <p:nvPr/>
        </p:nvGraphicFramePr>
        <p:xfrm>
          <a:off x="214282" y="4572008"/>
          <a:ext cx="8643998" cy="1737360"/>
        </p:xfrm>
        <a:graphic>
          <a:graphicData uri="http://schemas.openxmlformats.org/drawingml/2006/table">
            <a:tbl>
              <a:tblPr firstRow="1" bandRow="1">
                <a:tableStyleId>{2D5ABB26-0587-4C30-8999-92F81FD0307C}</a:tableStyleId>
              </a:tblPr>
              <a:tblGrid>
                <a:gridCol w="4321999"/>
                <a:gridCol w="4321999"/>
              </a:tblGrid>
              <a:tr h="370840">
                <a:tc>
                  <a:txBody>
                    <a:bodyPr/>
                    <a:lstStyle/>
                    <a:p>
                      <a:r>
                        <a:rPr lang="en-US" b="1" dirty="0" smtClean="0"/>
                        <a:t>RAW</a:t>
                      </a:r>
                    </a:p>
                    <a:p>
                      <a:r>
                        <a:rPr lang="en-US" dirty="0" smtClean="0"/>
                        <a:t>Raw image formats' purpose is to faithfully record both 100% of exactly what the sensor "saw" and the conditions surrounding the recording of the image.</a:t>
                      </a:r>
                      <a:endParaRPr lang="ru-RU" dirty="0"/>
                    </a:p>
                  </a:txBody>
                  <a:tcPr>
                    <a:lnL w="38100" cap="flat" cmpd="sng" algn="ctr">
                      <a:solidFill>
                        <a:srgbClr val="026202"/>
                      </a:solidFill>
                      <a:prstDash val="solid"/>
                      <a:round/>
                      <a:headEnd type="none" w="med" len="med"/>
                      <a:tailEnd type="none" w="med" len="med"/>
                    </a:lnL>
                    <a:lnR w="38100" cap="flat" cmpd="sng" algn="ctr">
                      <a:solidFill>
                        <a:srgbClr val="026202"/>
                      </a:solidFill>
                      <a:prstDash val="solid"/>
                      <a:round/>
                      <a:headEnd type="none" w="med" len="med"/>
                      <a:tailEnd type="none" w="med" len="med"/>
                    </a:lnR>
                    <a:lnT w="38100" cap="flat" cmpd="sng" algn="ctr">
                      <a:solidFill>
                        <a:srgbClr val="026202"/>
                      </a:solidFill>
                      <a:prstDash val="solid"/>
                      <a:round/>
                      <a:headEnd type="none" w="med" len="med"/>
                      <a:tailEnd type="none" w="med" len="med"/>
                    </a:lnT>
                    <a:lnB w="38100" cap="flat" cmpd="sng" algn="ctr">
                      <a:solidFill>
                        <a:srgbClr val="026202"/>
                      </a:solidFill>
                      <a:prstDash val="solid"/>
                      <a:round/>
                      <a:headEnd type="none" w="med" len="med"/>
                      <a:tailEnd type="none" w="med" len="med"/>
                    </a:lnB>
                  </a:tcPr>
                </a:tc>
                <a:tc>
                  <a:txBody>
                    <a:bodyPr/>
                    <a:lstStyle/>
                    <a:p>
                      <a:r>
                        <a:rPr lang="en-US" b="1" dirty="0" smtClean="0">
                          <a:solidFill>
                            <a:schemeClr val="bg1"/>
                          </a:solidFill>
                        </a:rPr>
                        <a:t>JPEG,TIFF</a:t>
                      </a:r>
                    </a:p>
                    <a:p>
                      <a:r>
                        <a:rPr lang="en-US" dirty="0" smtClean="0"/>
                        <a:t>Lost and distortion</a:t>
                      </a:r>
                      <a:r>
                        <a:rPr lang="ru-RU" dirty="0" smtClean="0"/>
                        <a:t> </a:t>
                      </a:r>
                      <a:r>
                        <a:rPr lang="en-US" dirty="0" smtClean="0"/>
                        <a:t>of</a:t>
                      </a:r>
                      <a:r>
                        <a:rPr lang="en-US" baseline="0" dirty="0" smtClean="0"/>
                        <a:t> initial data.</a:t>
                      </a:r>
                      <a:endParaRPr lang="ru-RU" dirty="0"/>
                    </a:p>
                  </a:txBody>
                  <a:tcPr>
                    <a:lnL w="38100" cap="flat" cmpd="sng" algn="ctr">
                      <a:solidFill>
                        <a:srgbClr val="026202"/>
                      </a:solidFill>
                      <a:prstDash val="solid"/>
                      <a:round/>
                      <a:headEnd type="none" w="med" len="med"/>
                      <a:tailEnd type="none" w="med" len="med"/>
                    </a:lnL>
                    <a:lnR w="38100" cap="flat" cmpd="sng" algn="ctr">
                      <a:solidFill>
                        <a:srgbClr val="026202"/>
                      </a:solidFill>
                      <a:prstDash val="solid"/>
                      <a:round/>
                      <a:headEnd type="none" w="med" len="med"/>
                      <a:tailEnd type="none" w="med" len="med"/>
                    </a:lnR>
                    <a:lnT w="38100" cap="flat" cmpd="sng" algn="ctr">
                      <a:solidFill>
                        <a:srgbClr val="026202"/>
                      </a:solidFill>
                      <a:prstDash val="solid"/>
                      <a:round/>
                      <a:headEnd type="none" w="med" len="med"/>
                      <a:tailEnd type="none" w="med" len="med"/>
                    </a:lnT>
                    <a:lnB w="38100" cap="flat" cmpd="sng" algn="ctr">
                      <a:solidFill>
                        <a:srgbClr val="026202"/>
                      </a:solidFill>
                      <a:prstDash val="solid"/>
                      <a:round/>
                      <a:headEnd type="none" w="med" len="med"/>
                      <a:tailEnd type="none" w="med" len="med"/>
                    </a:lnB>
                  </a:tcPr>
                </a:tc>
              </a:tr>
            </a:tbl>
          </a:graphicData>
        </a:graphic>
      </p:graphicFrame>
      <p:sp>
        <p:nvSpPr>
          <p:cNvPr id="14" name="TextBox 13"/>
          <p:cNvSpPr txBox="1"/>
          <p:nvPr/>
        </p:nvSpPr>
        <p:spPr>
          <a:xfrm>
            <a:off x="8001024" y="6550223"/>
            <a:ext cx="1142976" cy="307777"/>
          </a:xfrm>
          <a:prstGeom prst="rect">
            <a:avLst/>
          </a:prstGeom>
          <a:noFill/>
        </p:spPr>
        <p:txBody>
          <a:bodyPr wrap="square" rtlCol="0">
            <a:spAutoFit/>
          </a:bodyPr>
          <a:lstStyle/>
          <a:p>
            <a:r>
              <a:rPr lang="en-US" sz="1400" dirty="0" smtClean="0"/>
              <a:t>4/13</a:t>
            </a:r>
            <a:endParaRPr lang="ru-RU" sz="14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1643050"/>
            <a:ext cx="8501122" cy="1569660"/>
          </a:xfrm>
          <a:prstGeom prst="rect">
            <a:avLst/>
          </a:prstGeom>
        </p:spPr>
        <p:txBody>
          <a:bodyPr wrap="square">
            <a:spAutoFit/>
          </a:bodyPr>
          <a:lstStyle/>
          <a:p>
            <a:pPr>
              <a:defRPr/>
            </a:pPr>
            <a:r>
              <a:rPr lang="en-US" dirty="0" smtClean="0">
                <a:solidFill>
                  <a:schemeClr val="tx1">
                    <a:lumMod val="95000"/>
                    <a:lumOff val="5000"/>
                  </a:schemeClr>
                </a:solidFill>
              </a:rPr>
              <a:t>We have chosen </a:t>
            </a:r>
            <a:r>
              <a:rPr lang="en-US" b="1" dirty="0" smtClean="0">
                <a:solidFill>
                  <a:schemeClr val="tx1">
                    <a:lumMod val="95000"/>
                    <a:lumOff val="5000"/>
                  </a:schemeClr>
                </a:solidFill>
              </a:rPr>
              <a:t>Shannon </a:t>
            </a:r>
            <a:r>
              <a:rPr lang="en-US" b="1" dirty="0">
                <a:solidFill>
                  <a:schemeClr val="tx1">
                    <a:lumMod val="95000"/>
                    <a:lumOff val="5000"/>
                  </a:schemeClr>
                </a:solidFill>
              </a:rPr>
              <a:t>Entropy </a:t>
            </a:r>
            <a:r>
              <a:rPr lang="en-US" dirty="0" smtClean="0">
                <a:solidFill>
                  <a:schemeClr val="tx1">
                    <a:lumMod val="95000"/>
                    <a:lumOff val="5000"/>
                  </a:schemeClr>
                </a:solidFill>
              </a:rPr>
              <a:t>as function for measure of </a:t>
            </a:r>
            <a:r>
              <a:rPr lang="en-US" b="1" dirty="0" smtClean="0">
                <a:solidFill>
                  <a:schemeClr val="tx1">
                    <a:lumMod val="95000"/>
                    <a:lumOff val="5000"/>
                  </a:schemeClr>
                </a:solidFill>
              </a:rPr>
              <a:t>information</a:t>
            </a:r>
            <a:r>
              <a:rPr lang="en-US" dirty="0" smtClean="0">
                <a:solidFill>
                  <a:schemeClr val="tx1">
                    <a:lumMod val="95000"/>
                    <a:lumOff val="5000"/>
                  </a:schemeClr>
                </a:solidFill>
              </a:rPr>
              <a:t> on picture and </a:t>
            </a:r>
            <a:r>
              <a:rPr lang="en-US" b="1" dirty="0" smtClean="0">
                <a:solidFill>
                  <a:schemeClr val="tx1">
                    <a:lumMod val="95000"/>
                    <a:lumOff val="5000"/>
                  </a:schemeClr>
                </a:solidFill>
              </a:rPr>
              <a:t>objective</a:t>
            </a:r>
            <a:r>
              <a:rPr lang="en-US" dirty="0" smtClean="0">
                <a:solidFill>
                  <a:schemeClr val="tx1">
                    <a:lumMod val="95000"/>
                    <a:lumOff val="5000"/>
                  </a:schemeClr>
                </a:solidFill>
              </a:rPr>
              <a:t> function for to get  consistent data from experiments </a:t>
            </a:r>
            <a:endParaRPr lang="ru-RU" dirty="0" smtClean="0"/>
          </a:p>
          <a:p>
            <a:pPr>
              <a:defRPr/>
            </a:pPr>
            <a:r>
              <a:rPr lang="en-US" dirty="0" smtClean="0">
                <a:solidFill>
                  <a:schemeClr val="tx1">
                    <a:lumMod val="95000"/>
                    <a:lumOff val="5000"/>
                  </a:schemeClr>
                </a:solidFill>
              </a:rPr>
              <a:t> </a:t>
            </a:r>
            <a:endParaRPr lang="en-US" dirty="0">
              <a:solidFill>
                <a:schemeClr val="tx1">
                  <a:lumMod val="95000"/>
                  <a:lumOff val="5000"/>
                </a:schemeClr>
              </a:solidFill>
            </a:endParaRPr>
          </a:p>
        </p:txBody>
      </p:sp>
      <p:sp>
        <p:nvSpPr>
          <p:cNvPr id="3" name="Text Box 2"/>
          <p:cNvSpPr txBox="1">
            <a:spLocks noChangeArrowheads="1"/>
          </p:cNvSpPr>
          <p:nvPr/>
        </p:nvSpPr>
        <p:spPr bwMode="auto">
          <a:xfrm>
            <a:off x="2000232" y="642918"/>
            <a:ext cx="4572012" cy="573088"/>
          </a:xfrm>
          <a:prstGeom prst="rect">
            <a:avLst/>
          </a:prstGeom>
          <a:noFill/>
          <a:ln w="9525">
            <a:noFill/>
            <a:round/>
            <a:headEnd/>
            <a:tailEnd/>
          </a:ln>
        </p:spPr>
        <p:txBody>
          <a:bodyPr/>
          <a:lstStyle/>
          <a:p>
            <a:pPr marL="341313" indent="-341313">
              <a:lnSpc>
                <a:spcPct val="81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3000" dirty="0">
                <a:solidFill>
                  <a:schemeClr val="tx1">
                    <a:lumMod val="95000"/>
                    <a:lumOff val="5000"/>
                  </a:schemeClr>
                </a:solidFill>
                <a:latin typeface="Arial" pitchFamily="34" charset="0"/>
                <a:cs typeface="Arial" pitchFamily="34" charset="0"/>
              </a:rPr>
              <a:t>  </a:t>
            </a:r>
            <a:r>
              <a:rPr lang="en-US" sz="3000" dirty="0" smtClean="0">
                <a:solidFill>
                  <a:schemeClr val="tx1">
                    <a:lumMod val="95000"/>
                    <a:lumOff val="5000"/>
                  </a:schemeClr>
                </a:solidFill>
                <a:latin typeface="Arial" pitchFamily="34" charset="0"/>
                <a:cs typeface="Arial" pitchFamily="34" charset="0"/>
              </a:rPr>
              <a:t>First problem decision</a:t>
            </a:r>
            <a:endParaRPr lang="en-US" sz="3000" dirty="0">
              <a:solidFill>
                <a:schemeClr val="tx1">
                  <a:lumMod val="95000"/>
                  <a:lumOff val="5000"/>
                </a:schemeClr>
              </a:solidFill>
              <a:latin typeface="Arial" pitchFamily="34" charset="0"/>
              <a:cs typeface="Arial" pitchFamily="34" charset="0"/>
            </a:endParaRPr>
          </a:p>
        </p:txBody>
      </p:sp>
      <p:pic>
        <p:nvPicPr>
          <p:cNvPr id="3074" name="Picture 2"/>
          <p:cNvPicPr>
            <a:picLocks noChangeAspect="1" noChangeArrowheads="1"/>
          </p:cNvPicPr>
          <p:nvPr/>
        </p:nvPicPr>
        <p:blipFill>
          <a:blip r:embed="rId3" cstate="print"/>
          <a:srcRect/>
          <a:stretch>
            <a:fillRect/>
          </a:stretch>
        </p:blipFill>
        <p:spPr bwMode="auto">
          <a:xfrm>
            <a:off x="1785918" y="2928934"/>
            <a:ext cx="5381660" cy="1058688"/>
          </a:xfrm>
          <a:prstGeom prst="rect">
            <a:avLst/>
          </a:prstGeom>
          <a:noFill/>
          <a:ln w="9525">
            <a:noFill/>
            <a:miter lim="800000"/>
            <a:headEnd/>
            <a:tailEnd/>
          </a:ln>
        </p:spPr>
      </p:pic>
      <p:pic>
        <p:nvPicPr>
          <p:cNvPr id="6" name="Picture 24" descr="D:\et10000_200000\P1010001.JPG"/>
          <p:cNvPicPr>
            <a:picLocks noChangeAspect="1" noChangeArrowheads="1"/>
          </p:cNvPicPr>
          <p:nvPr/>
        </p:nvPicPr>
        <p:blipFill>
          <a:blip r:embed="rId4" cstate="print">
            <a:lum bright="-6000"/>
          </a:blip>
          <a:srcRect/>
          <a:stretch>
            <a:fillRect/>
          </a:stretch>
        </p:blipFill>
        <p:spPr bwMode="auto">
          <a:xfrm>
            <a:off x="857224" y="3929066"/>
            <a:ext cx="2273592" cy="1714512"/>
          </a:xfrm>
          <a:prstGeom prst="rect">
            <a:avLst/>
          </a:prstGeom>
          <a:noFill/>
          <a:ln w="9525">
            <a:noFill/>
            <a:miter lim="800000"/>
            <a:headEnd/>
            <a:tailEnd/>
          </a:ln>
        </p:spPr>
      </p:pic>
      <p:pic>
        <p:nvPicPr>
          <p:cNvPr id="7" name="Picture 31" descr="D:\et10000_200000\P1010008.JPG"/>
          <p:cNvPicPr>
            <a:picLocks noChangeAspect="1" noChangeArrowheads="1"/>
          </p:cNvPicPr>
          <p:nvPr/>
        </p:nvPicPr>
        <p:blipFill>
          <a:blip r:embed="rId5" cstate="print"/>
          <a:srcRect/>
          <a:stretch>
            <a:fillRect/>
          </a:stretch>
        </p:blipFill>
        <p:spPr bwMode="auto">
          <a:xfrm>
            <a:off x="6000760" y="4000504"/>
            <a:ext cx="2286016" cy="1723881"/>
          </a:xfrm>
          <a:prstGeom prst="rect">
            <a:avLst/>
          </a:prstGeom>
          <a:noFill/>
          <a:ln w="9525">
            <a:noFill/>
            <a:miter lim="800000"/>
            <a:headEnd/>
            <a:tailEnd/>
          </a:ln>
        </p:spPr>
      </p:pic>
      <p:sp>
        <p:nvSpPr>
          <p:cNvPr id="8" name="TextBox 7"/>
          <p:cNvSpPr txBox="1"/>
          <p:nvPr/>
        </p:nvSpPr>
        <p:spPr>
          <a:xfrm>
            <a:off x="6786578" y="6072206"/>
            <a:ext cx="714380" cy="461665"/>
          </a:xfrm>
          <a:prstGeom prst="rect">
            <a:avLst/>
          </a:prstGeom>
          <a:noFill/>
        </p:spPr>
        <p:txBody>
          <a:bodyPr wrap="square" rtlCol="0">
            <a:spAutoFit/>
          </a:bodyPr>
          <a:lstStyle/>
          <a:p>
            <a:r>
              <a:rPr lang="en-US" dirty="0" smtClean="0"/>
              <a:t>5.5</a:t>
            </a:r>
            <a:endParaRPr lang="ru-RU" dirty="0"/>
          </a:p>
        </p:txBody>
      </p:sp>
      <p:sp>
        <p:nvSpPr>
          <p:cNvPr id="9" name="TextBox 8"/>
          <p:cNvSpPr txBox="1"/>
          <p:nvPr/>
        </p:nvSpPr>
        <p:spPr>
          <a:xfrm>
            <a:off x="1500166" y="6000768"/>
            <a:ext cx="857256" cy="461665"/>
          </a:xfrm>
          <a:prstGeom prst="rect">
            <a:avLst/>
          </a:prstGeom>
          <a:noFill/>
        </p:spPr>
        <p:txBody>
          <a:bodyPr wrap="square" rtlCol="0">
            <a:spAutoFit/>
          </a:bodyPr>
          <a:lstStyle/>
          <a:p>
            <a:r>
              <a:rPr lang="en-US" dirty="0" smtClean="0"/>
              <a:t>3.2</a:t>
            </a:r>
            <a:endParaRPr lang="ru-RU" dirty="0"/>
          </a:p>
        </p:txBody>
      </p:sp>
      <p:sp>
        <p:nvSpPr>
          <p:cNvPr id="10" name="TextBox 9"/>
          <p:cNvSpPr txBox="1"/>
          <p:nvPr/>
        </p:nvSpPr>
        <p:spPr>
          <a:xfrm>
            <a:off x="8001024" y="6550223"/>
            <a:ext cx="1142976" cy="307777"/>
          </a:xfrm>
          <a:prstGeom prst="rect">
            <a:avLst/>
          </a:prstGeom>
          <a:noFill/>
        </p:spPr>
        <p:txBody>
          <a:bodyPr wrap="square" rtlCol="0">
            <a:spAutoFit/>
          </a:bodyPr>
          <a:lstStyle/>
          <a:p>
            <a:r>
              <a:rPr lang="en-US" sz="1400" dirty="0" smtClean="0"/>
              <a:t>5/13</a:t>
            </a:r>
            <a:endParaRPr lang="ru-RU" sz="14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214282" y="1500174"/>
            <a:ext cx="8582025" cy="5095875"/>
          </a:xfrm>
          <a:prstGeom prst="rect">
            <a:avLst/>
          </a:prstGeom>
          <a:noFill/>
          <a:ln w="9525">
            <a:noFill/>
            <a:miter lim="800000"/>
            <a:headEnd/>
            <a:tailEnd/>
          </a:ln>
        </p:spPr>
      </p:pic>
      <p:sp>
        <p:nvSpPr>
          <p:cNvPr id="3" name="TextBox 2"/>
          <p:cNvSpPr txBox="1"/>
          <p:nvPr/>
        </p:nvSpPr>
        <p:spPr>
          <a:xfrm>
            <a:off x="428596" y="285728"/>
            <a:ext cx="4286280" cy="830997"/>
          </a:xfrm>
          <a:prstGeom prst="rect">
            <a:avLst/>
          </a:prstGeom>
          <a:noFill/>
        </p:spPr>
        <p:txBody>
          <a:bodyPr wrap="square" rtlCol="0">
            <a:spAutoFit/>
          </a:bodyPr>
          <a:lstStyle/>
          <a:p>
            <a:r>
              <a:rPr lang="en-US" dirty="0" smtClean="0"/>
              <a:t>Software</a:t>
            </a:r>
          </a:p>
          <a:p>
            <a:r>
              <a:rPr lang="en-US" dirty="0" smtClean="0"/>
              <a:t>Find best exposure time</a:t>
            </a:r>
            <a:endParaRPr lang="ru-RU" dirty="0"/>
          </a:p>
        </p:txBody>
      </p:sp>
      <p:sp>
        <p:nvSpPr>
          <p:cNvPr id="4" name="Rectangle 3"/>
          <p:cNvSpPr/>
          <p:nvPr/>
        </p:nvSpPr>
        <p:spPr bwMode="auto">
          <a:xfrm>
            <a:off x="5572132" y="2786058"/>
            <a:ext cx="2571768" cy="285752"/>
          </a:xfrm>
          <a:prstGeom prst="rect">
            <a:avLst/>
          </a:prstGeom>
          <a:noFill/>
          <a:ln w="25400">
            <a:solidFill>
              <a:srgbClr val="FF0000"/>
            </a:solid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4D4D4D"/>
              </a:buClr>
              <a:buSzPct val="100000"/>
              <a:buFont typeface="Arial" charset="0"/>
              <a:buNone/>
              <a:tabLst/>
            </a:pPr>
            <a:endParaRPr kumimoji="0" lang="ru-RU" sz="2400" b="0" i="0" u="none" strike="noStrike" cap="none" normalizeH="0" baseline="0" dirty="0" smtClean="0">
              <a:ln>
                <a:noFill/>
              </a:ln>
              <a:solidFill>
                <a:schemeClr val="bg1"/>
              </a:solidFill>
              <a:effectLst/>
              <a:latin typeface="Arial" charset="0"/>
              <a:cs typeface="Lucida Sans Unicode" charset="0"/>
            </a:endParaRPr>
          </a:p>
        </p:txBody>
      </p:sp>
      <p:sp>
        <p:nvSpPr>
          <p:cNvPr id="5" name="Rectangle 4"/>
          <p:cNvSpPr/>
          <p:nvPr/>
        </p:nvSpPr>
        <p:spPr bwMode="auto">
          <a:xfrm>
            <a:off x="428596" y="3286124"/>
            <a:ext cx="2000264" cy="571504"/>
          </a:xfrm>
          <a:prstGeom prst="rect">
            <a:avLst/>
          </a:prstGeom>
          <a:noFill/>
          <a:ln w="25400">
            <a:solidFill>
              <a:srgbClr val="FF0000"/>
            </a:solid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4D4D4D"/>
              </a:buClr>
              <a:buSzPct val="100000"/>
              <a:buFont typeface="Arial" charset="0"/>
              <a:buNone/>
              <a:tabLst/>
            </a:pPr>
            <a:endParaRPr kumimoji="0" lang="ru-RU" sz="2400" b="0" i="0" u="none" strike="noStrike" cap="none" normalizeH="0" baseline="0" smtClean="0">
              <a:ln>
                <a:noFill/>
              </a:ln>
              <a:solidFill>
                <a:schemeClr val="bg1"/>
              </a:solidFill>
              <a:effectLst/>
              <a:latin typeface="Arial" charset="0"/>
              <a:cs typeface="Lucida Sans Unicode" charset="0"/>
            </a:endParaRPr>
          </a:p>
        </p:txBody>
      </p:sp>
      <p:sp>
        <p:nvSpPr>
          <p:cNvPr id="6" name="Rectangle 5"/>
          <p:cNvSpPr/>
          <p:nvPr/>
        </p:nvSpPr>
        <p:spPr bwMode="auto">
          <a:xfrm>
            <a:off x="357158" y="5786454"/>
            <a:ext cx="3214710" cy="785818"/>
          </a:xfrm>
          <a:prstGeom prst="rect">
            <a:avLst/>
          </a:prstGeom>
          <a:noFill/>
          <a:ln w="25400">
            <a:solidFill>
              <a:srgbClr val="FF0000"/>
            </a:solid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4D4D4D"/>
              </a:buClr>
              <a:buSzPct val="100000"/>
              <a:buFont typeface="Arial" charset="0"/>
              <a:buNone/>
              <a:tabLst/>
            </a:pPr>
            <a:endParaRPr kumimoji="0" lang="ru-RU" sz="2400" b="0" i="0" u="none" strike="noStrike" cap="none" normalizeH="0" baseline="0" smtClean="0">
              <a:ln>
                <a:noFill/>
              </a:ln>
              <a:solidFill>
                <a:schemeClr val="bg1"/>
              </a:solidFill>
              <a:effectLst/>
              <a:latin typeface="Arial" charset="0"/>
              <a:cs typeface="Lucida Sans Unicode" charset="0"/>
            </a:endParaRPr>
          </a:p>
        </p:txBody>
      </p:sp>
      <p:sp>
        <p:nvSpPr>
          <p:cNvPr id="7" name="TextBox 6"/>
          <p:cNvSpPr txBox="1"/>
          <p:nvPr/>
        </p:nvSpPr>
        <p:spPr>
          <a:xfrm>
            <a:off x="8215338" y="2714620"/>
            <a:ext cx="428628" cy="461665"/>
          </a:xfrm>
          <a:prstGeom prst="rect">
            <a:avLst/>
          </a:prstGeom>
          <a:noFill/>
        </p:spPr>
        <p:txBody>
          <a:bodyPr wrap="square" rtlCol="0">
            <a:spAutoFit/>
          </a:bodyPr>
          <a:lstStyle/>
          <a:p>
            <a:r>
              <a:rPr lang="en-US" b="1" dirty="0" smtClean="0"/>
              <a:t>1</a:t>
            </a:r>
            <a:endParaRPr lang="ru-RU" b="1" dirty="0"/>
          </a:p>
        </p:txBody>
      </p:sp>
      <p:sp>
        <p:nvSpPr>
          <p:cNvPr id="8" name="TextBox 7"/>
          <p:cNvSpPr txBox="1"/>
          <p:nvPr/>
        </p:nvSpPr>
        <p:spPr>
          <a:xfrm>
            <a:off x="2285984" y="3286124"/>
            <a:ext cx="642942" cy="461665"/>
          </a:xfrm>
          <a:prstGeom prst="rect">
            <a:avLst/>
          </a:prstGeom>
          <a:noFill/>
        </p:spPr>
        <p:txBody>
          <a:bodyPr wrap="square" rtlCol="0">
            <a:spAutoFit/>
          </a:bodyPr>
          <a:lstStyle/>
          <a:p>
            <a:r>
              <a:rPr lang="en-US" b="1" dirty="0" smtClean="0"/>
              <a:t>2</a:t>
            </a:r>
            <a:endParaRPr lang="ru-RU" b="1" dirty="0"/>
          </a:p>
        </p:txBody>
      </p:sp>
      <p:sp>
        <p:nvSpPr>
          <p:cNvPr id="9" name="TextBox 8"/>
          <p:cNvSpPr txBox="1"/>
          <p:nvPr/>
        </p:nvSpPr>
        <p:spPr>
          <a:xfrm>
            <a:off x="3643306" y="5929330"/>
            <a:ext cx="428628" cy="461665"/>
          </a:xfrm>
          <a:prstGeom prst="rect">
            <a:avLst/>
          </a:prstGeom>
          <a:noFill/>
        </p:spPr>
        <p:txBody>
          <a:bodyPr wrap="square" rtlCol="0">
            <a:spAutoFit/>
          </a:bodyPr>
          <a:lstStyle/>
          <a:p>
            <a:r>
              <a:rPr lang="en-US" b="1" dirty="0" smtClean="0"/>
              <a:t>3</a:t>
            </a:r>
            <a:endParaRPr lang="ru-RU" b="1" dirty="0"/>
          </a:p>
        </p:txBody>
      </p:sp>
      <p:sp>
        <p:nvSpPr>
          <p:cNvPr id="10" name="TextBox 9"/>
          <p:cNvSpPr txBox="1"/>
          <p:nvPr/>
        </p:nvSpPr>
        <p:spPr>
          <a:xfrm>
            <a:off x="1643042" y="4643446"/>
            <a:ext cx="214314" cy="461665"/>
          </a:xfrm>
          <a:prstGeom prst="rect">
            <a:avLst/>
          </a:prstGeom>
          <a:noFill/>
        </p:spPr>
        <p:txBody>
          <a:bodyPr wrap="square" rtlCol="0">
            <a:spAutoFit/>
          </a:bodyPr>
          <a:lstStyle/>
          <a:p>
            <a:r>
              <a:rPr lang="en-US" b="1" dirty="0" smtClean="0"/>
              <a:t>4</a:t>
            </a:r>
            <a:endParaRPr lang="ru-RU" b="1" dirty="0"/>
          </a:p>
        </p:txBody>
      </p:sp>
      <p:sp>
        <p:nvSpPr>
          <p:cNvPr id="11" name="Rectangle 10"/>
          <p:cNvSpPr/>
          <p:nvPr/>
        </p:nvSpPr>
        <p:spPr bwMode="auto">
          <a:xfrm>
            <a:off x="428596" y="4714884"/>
            <a:ext cx="1071570" cy="285752"/>
          </a:xfrm>
          <a:prstGeom prst="rect">
            <a:avLst/>
          </a:prstGeom>
          <a:noFill/>
          <a:ln w="25400">
            <a:solidFill>
              <a:srgbClr val="FF0000"/>
            </a:solid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4D4D4D"/>
              </a:buClr>
              <a:buSzPct val="100000"/>
              <a:buFont typeface="Arial" charset="0"/>
              <a:buNone/>
              <a:tabLst/>
            </a:pPr>
            <a:endParaRPr kumimoji="0" lang="ru-RU" sz="2400" b="0" i="0" u="none" strike="noStrike" cap="none" normalizeH="0" baseline="0" smtClean="0">
              <a:ln>
                <a:noFill/>
              </a:ln>
              <a:solidFill>
                <a:schemeClr val="bg1"/>
              </a:solidFill>
              <a:effectLst/>
              <a:latin typeface="Arial" charset="0"/>
              <a:cs typeface="Lucida Sans Unicode" charset="0"/>
            </a:endParaRPr>
          </a:p>
        </p:txBody>
      </p:sp>
      <p:sp>
        <p:nvSpPr>
          <p:cNvPr id="12" name="TextBox 11"/>
          <p:cNvSpPr txBox="1"/>
          <p:nvPr/>
        </p:nvSpPr>
        <p:spPr>
          <a:xfrm>
            <a:off x="4143372" y="3714752"/>
            <a:ext cx="2786082" cy="461665"/>
          </a:xfrm>
          <a:prstGeom prst="rect">
            <a:avLst/>
          </a:prstGeom>
          <a:noFill/>
        </p:spPr>
        <p:txBody>
          <a:bodyPr wrap="square" rtlCol="0">
            <a:spAutoFit/>
          </a:bodyPr>
          <a:lstStyle/>
          <a:p>
            <a:r>
              <a:rPr lang="en-US" b="1" dirty="0" smtClean="0"/>
              <a:t>0</a:t>
            </a:r>
            <a:r>
              <a:rPr lang="en-US" dirty="0" smtClean="0">
                <a:solidFill>
                  <a:srgbClr val="FF0000"/>
                </a:solidFill>
              </a:rPr>
              <a:t> Other setups</a:t>
            </a:r>
            <a:endParaRPr lang="ru-RU" dirty="0">
              <a:solidFill>
                <a:srgbClr val="FF0000"/>
              </a:solidFill>
            </a:endParaRPr>
          </a:p>
        </p:txBody>
      </p:sp>
      <p:pic>
        <p:nvPicPr>
          <p:cNvPr id="13" name="Picture 7" descr="D:\WORK\NoveHrady\INFO\Presentation\Exp.png"/>
          <p:cNvPicPr>
            <a:picLocks noChangeAspect="1" noChangeArrowheads="1"/>
          </p:cNvPicPr>
          <p:nvPr/>
        </p:nvPicPr>
        <p:blipFill>
          <a:blip r:embed="rId3" cstate="print"/>
          <a:srcRect/>
          <a:stretch>
            <a:fillRect/>
          </a:stretch>
        </p:blipFill>
        <p:spPr bwMode="auto">
          <a:xfrm>
            <a:off x="7858148" y="714356"/>
            <a:ext cx="497664" cy="428628"/>
          </a:xfrm>
          <a:prstGeom prst="rect">
            <a:avLst/>
          </a:prstGeom>
          <a:noFill/>
          <a:ln>
            <a:solidFill>
              <a:schemeClr val="tx1"/>
            </a:solidFill>
          </a:ln>
          <a:scene3d>
            <a:camera prst="orthographicFront"/>
            <a:lightRig rig="threePt" dir="t"/>
          </a:scene3d>
          <a:sp3d prstMaterial="matte">
            <a:bevelT w="165100"/>
          </a:sp3d>
        </p:spPr>
      </p:pic>
      <p:sp>
        <p:nvSpPr>
          <p:cNvPr id="14" name="TextBox 13"/>
          <p:cNvSpPr txBox="1"/>
          <p:nvPr/>
        </p:nvSpPr>
        <p:spPr>
          <a:xfrm>
            <a:off x="8001024" y="6550223"/>
            <a:ext cx="1142976" cy="307777"/>
          </a:xfrm>
          <a:prstGeom prst="rect">
            <a:avLst/>
          </a:prstGeom>
          <a:noFill/>
        </p:spPr>
        <p:txBody>
          <a:bodyPr wrap="square" rtlCol="0">
            <a:spAutoFit/>
          </a:bodyPr>
          <a:lstStyle/>
          <a:p>
            <a:r>
              <a:rPr lang="en-US" sz="1400" dirty="0" smtClean="0"/>
              <a:t>6/13</a:t>
            </a:r>
            <a:endParaRPr lang="ru-RU" sz="1400" dirty="0"/>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643050"/>
            <a:ext cx="5143500" cy="3219450"/>
          </a:xfrm>
          <a:prstGeom prst="rect">
            <a:avLst/>
          </a:prstGeom>
          <a:noFill/>
          <a:ln w="9525">
            <a:noFill/>
            <a:miter lim="800000"/>
            <a:headEnd/>
            <a:tailEnd/>
          </a:ln>
        </p:spPr>
      </p:pic>
      <p:sp>
        <p:nvSpPr>
          <p:cNvPr id="5" name="TextBox 4"/>
          <p:cNvSpPr txBox="1"/>
          <p:nvPr/>
        </p:nvSpPr>
        <p:spPr>
          <a:xfrm>
            <a:off x="2285984" y="428604"/>
            <a:ext cx="4286280" cy="830997"/>
          </a:xfrm>
          <a:prstGeom prst="rect">
            <a:avLst/>
          </a:prstGeom>
          <a:noFill/>
        </p:spPr>
        <p:txBody>
          <a:bodyPr wrap="square" rtlCol="0">
            <a:spAutoFit/>
          </a:bodyPr>
          <a:lstStyle/>
          <a:p>
            <a:r>
              <a:rPr lang="en-US" dirty="0" smtClean="0"/>
              <a:t>Software</a:t>
            </a:r>
          </a:p>
          <a:p>
            <a:r>
              <a:rPr lang="en-US" dirty="0" smtClean="0"/>
              <a:t>Time-lapse experiment data</a:t>
            </a:r>
            <a:endParaRPr lang="ru-RU" dirty="0"/>
          </a:p>
        </p:txBody>
      </p:sp>
      <p:pic>
        <p:nvPicPr>
          <p:cNvPr id="1028" name="Picture 4"/>
          <p:cNvPicPr>
            <a:picLocks noChangeAspect="1" noChangeArrowheads="1"/>
          </p:cNvPicPr>
          <p:nvPr/>
        </p:nvPicPr>
        <p:blipFill>
          <a:blip r:embed="rId3" cstate="print"/>
          <a:srcRect/>
          <a:stretch>
            <a:fillRect/>
          </a:stretch>
        </p:blipFill>
        <p:spPr bwMode="auto">
          <a:xfrm>
            <a:off x="4071934" y="2571720"/>
            <a:ext cx="4630906" cy="4286280"/>
          </a:xfrm>
          <a:prstGeom prst="rect">
            <a:avLst/>
          </a:prstGeom>
          <a:noFill/>
          <a:ln w="9525">
            <a:noFill/>
            <a:miter lim="800000"/>
            <a:headEnd/>
            <a:tailEnd/>
          </a:ln>
        </p:spPr>
      </p:pic>
      <p:sp>
        <p:nvSpPr>
          <p:cNvPr id="7" name="TextBox 6"/>
          <p:cNvSpPr txBox="1"/>
          <p:nvPr/>
        </p:nvSpPr>
        <p:spPr>
          <a:xfrm>
            <a:off x="5143504" y="1785926"/>
            <a:ext cx="3357586" cy="461665"/>
          </a:xfrm>
          <a:prstGeom prst="rect">
            <a:avLst/>
          </a:prstGeom>
          <a:noFill/>
        </p:spPr>
        <p:txBody>
          <a:bodyPr wrap="square" rtlCol="0">
            <a:spAutoFit/>
          </a:bodyPr>
          <a:lstStyle/>
          <a:p>
            <a:r>
              <a:rPr lang="en-US" dirty="0" smtClean="0"/>
              <a:t>Data stored in folder</a:t>
            </a:r>
            <a:endParaRPr lang="ru-RU" dirty="0"/>
          </a:p>
        </p:txBody>
      </p:sp>
      <p:sp>
        <p:nvSpPr>
          <p:cNvPr id="8" name="TextBox 7"/>
          <p:cNvSpPr txBox="1"/>
          <p:nvPr/>
        </p:nvSpPr>
        <p:spPr>
          <a:xfrm>
            <a:off x="0" y="5214950"/>
            <a:ext cx="2857520" cy="830997"/>
          </a:xfrm>
          <a:prstGeom prst="rect">
            <a:avLst/>
          </a:prstGeom>
          <a:noFill/>
        </p:spPr>
        <p:txBody>
          <a:bodyPr wrap="square" rtlCol="0">
            <a:spAutoFit/>
          </a:bodyPr>
          <a:lstStyle/>
          <a:p>
            <a:r>
              <a:rPr lang="en-US" dirty="0" smtClean="0"/>
              <a:t>File describing  camera setups</a:t>
            </a:r>
            <a:endParaRPr lang="ru-RU" dirty="0"/>
          </a:p>
        </p:txBody>
      </p:sp>
      <p:sp>
        <p:nvSpPr>
          <p:cNvPr id="9" name="Right Arrow 8"/>
          <p:cNvSpPr/>
          <p:nvPr/>
        </p:nvSpPr>
        <p:spPr bwMode="auto">
          <a:xfrm>
            <a:off x="3071802" y="5429264"/>
            <a:ext cx="1000132" cy="714380"/>
          </a:xfrm>
          <a:prstGeom prst="rightArrow">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4D4D4D"/>
              </a:buClr>
              <a:buSzPct val="100000"/>
              <a:buFont typeface="Arial" charset="0"/>
              <a:buNone/>
              <a:tabLst/>
            </a:pPr>
            <a:endParaRPr kumimoji="0" lang="ru-RU" sz="2400" b="0" i="0" u="none" strike="noStrike" cap="none" normalizeH="0" baseline="0" smtClean="0">
              <a:ln>
                <a:noFill/>
              </a:ln>
              <a:solidFill>
                <a:schemeClr val="bg1"/>
              </a:solidFill>
              <a:effectLst/>
              <a:latin typeface="Arial" charset="0"/>
              <a:cs typeface="Lucida Sans Unicode" charset="0"/>
            </a:endParaRPr>
          </a:p>
        </p:txBody>
      </p:sp>
      <p:sp>
        <p:nvSpPr>
          <p:cNvPr id="10" name="Left Arrow 9"/>
          <p:cNvSpPr/>
          <p:nvPr/>
        </p:nvSpPr>
        <p:spPr bwMode="auto">
          <a:xfrm>
            <a:off x="4572000" y="1714488"/>
            <a:ext cx="714380" cy="428628"/>
          </a:xfrm>
          <a:prstGeom prst="leftArrow">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4D4D4D"/>
              </a:buClr>
              <a:buSzPct val="100000"/>
              <a:buFont typeface="Arial" charset="0"/>
              <a:buNone/>
              <a:tabLst/>
            </a:pPr>
            <a:endParaRPr kumimoji="0" lang="ru-RU" sz="2400" b="0" i="0" u="none" strike="noStrike" cap="none" normalizeH="0" baseline="0" smtClean="0">
              <a:ln>
                <a:noFill/>
              </a:ln>
              <a:solidFill>
                <a:schemeClr val="bg1"/>
              </a:solidFill>
              <a:effectLst/>
              <a:latin typeface="Arial" charset="0"/>
              <a:cs typeface="Lucida Sans Unicode" charset="0"/>
            </a:endParaRPr>
          </a:p>
        </p:txBody>
      </p:sp>
      <p:sp>
        <p:nvSpPr>
          <p:cNvPr id="11" name="TextBox 10"/>
          <p:cNvSpPr txBox="1"/>
          <p:nvPr/>
        </p:nvSpPr>
        <p:spPr>
          <a:xfrm>
            <a:off x="8001024" y="6550223"/>
            <a:ext cx="1142976" cy="307777"/>
          </a:xfrm>
          <a:prstGeom prst="rect">
            <a:avLst/>
          </a:prstGeom>
          <a:noFill/>
        </p:spPr>
        <p:txBody>
          <a:bodyPr wrap="square" rtlCol="0">
            <a:spAutoFit/>
          </a:bodyPr>
          <a:lstStyle/>
          <a:p>
            <a:r>
              <a:rPr lang="en-US" sz="1400" dirty="0" smtClean="0"/>
              <a:t>7/13</a:t>
            </a:r>
            <a:endParaRPr lang="ru-RU" sz="14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Box 1"/>
          <p:cNvSpPr txBox="1">
            <a:spLocks noChangeArrowheads="1"/>
          </p:cNvSpPr>
          <p:nvPr/>
        </p:nvSpPr>
        <p:spPr bwMode="auto">
          <a:xfrm>
            <a:off x="714348" y="714356"/>
            <a:ext cx="7858125" cy="554037"/>
          </a:xfrm>
          <a:prstGeom prst="rect">
            <a:avLst/>
          </a:prstGeom>
          <a:noFill/>
          <a:ln w="9525">
            <a:noFill/>
            <a:miter lim="800000"/>
            <a:headEnd/>
            <a:tailEnd/>
          </a:ln>
        </p:spPr>
        <p:txBody>
          <a:bodyPr>
            <a:spAutoFit/>
          </a:bodyPr>
          <a:lstStyle/>
          <a:p>
            <a:r>
              <a:rPr lang="en-US" sz="3000" dirty="0" smtClean="0">
                <a:solidFill>
                  <a:schemeClr val="tx1"/>
                </a:solidFill>
              </a:rPr>
              <a:t>Exposure </a:t>
            </a:r>
            <a:r>
              <a:rPr lang="en-US" sz="3000" dirty="0">
                <a:solidFill>
                  <a:schemeClr val="tx1"/>
                </a:solidFill>
              </a:rPr>
              <a:t>Time</a:t>
            </a:r>
            <a:endParaRPr lang="ru-RU" sz="3000" dirty="0">
              <a:solidFill>
                <a:schemeClr val="tx1"/>
              </a:solidFill>
            </a:endParaRPr>
          </a:p>
        </p:txBody>
      </p:sp>
      <p:pic>
        <p:nvPicPr>
          <p:cNvPr id="8195" name="Picture 25" descr="D:\et10000_200000\P1010002.JPG"/>
          <p:cNvPicPr>
            <a:picLocks noChangeAspect="1" noChangeArrowheads="1"/>
          </p:cNvPicPr>
          <p:nvPr/>
        </p:nvPicPr>
        <p:blipFill>
          <a:blip r:embed="rId3" cstate="print"/>
          <a:srcRect/>
          <a:stretch>
            <a:fillRect/>
          </a:stretch>
        </p:blipFill>
        <p:spPr bwMode="auto">
          <a:xfrm>
            <a:off x="2000250" y="1571625"/>
            <a:ext cx="1549400" cy="1168400"/>
          </a:xfrm>
          <a:prstGeom prst="rect">
            <a:avLst/>
          </a:prstGeom>
          <a:noFill/>
          <a:ln w="9525">
            <a:noFill/>
            <a:miter lim="800000"/>
            <a:headEnd/>
            <a:tailEnd/>
          </a:ln>
        </p:spPr>
      </p:pic>
      <p:pic>
        <p:nvPicPr>
          <p:cNvPr id="8196" name="Picture 26" descr="D:\et10000_200000\P1010003.JPG"/>
          <p:cNvPicPr>
            <a:picLocks noChangeAspect="1" noChangeArrowheads="1"/>
          </p:cNvPicPr>
          <p:nvPr/>
        </p:nvPicPr>
        <p:blipFill>
          <a:blip r:embed="rId4" cstate="print"/>
          <a:srcRect/>
          <a:stretch>
            <a:fillRect/>
          </a:stretch>
        </p:blipFill>
        <p:spPr bwMode="auto">
          <a:xfrm>
            <a:off x="3786188" y="1571625"/>
            <a:ext cx="1549400" cy="1168400"/>
          </a:xfrm>
          <a:prstGeom prst="rect">
            <a:avLst/>
          </a:prstGeom>
          <a:noFill/>
          <a:ln w="9525">
            <a:noFill/>
            <a:miter lim="800000"/>
            <a:headEnd/>
            <a:tailEnd/>
          </a:ln>
        </p:spPr>
      </p:pic>
      <p:pic>
        <p:nvPicPr>
          <p:cNvPr id="8197" name="Picture 27" descr="D:\et10000_200000\P1010004.JPG"/>
          <p:cNvPicPr>
            <a:picLocks noChangeAspect="1" noChangeArrowheads="1"/>
          </p:cNvPicPr>
          <p:nvPr/>
        </p:nvPicPr>
        <p:blipFill>
          <a:blip r:embed="rId5" cstate="print"/>
          <a:srcRect/>
          <a:stretch>
            <a:fillRect/>
          </a:stretch>
        </p:blipFill>
        <p:spPr bwMode="auto">
          <a:xfrm>
            <a:off x="5500688" y="1571625"/>
            <a:ext cx="1549400" cy="1168400"/>
          </a:xfrm>
          <a:prstGeom prst="rect">
            <a:avLst/>
          </a:prstGeom>
          <a:noFill/>
          <a:ln w="9525">
            <a:noFill/>
            <a:miter lim="800000"/>
            <a:headEnd/>
            <a:tailEnd/>
          </a:ln>
        </p:spPr>
      </p:pic>
      <p:pic>
        <p:nvPicPr>
          <p:cNvPr id="8198" name="Picture 28" descr="D:\et10000_200000\P1010005.JPG"/>
          <p:cNvPicPr>
            <a:picLocks noChangeAspect="1" noChangeArrowheads="1"/>
          </p:cNvPicPr>
          <p:nvPr/>
        </p:nvPicPr>
        <p:blipFill>
          <a:blip r:embed="rId6" cstate="print"/>
          <a:srcRect/>
          <a:stretch>
            <a:fillRect/>
          </a:stretch>
        </p:blipFill>
        <p:spPr bwMode="auto">
          <a:xfrm>
            <a:off x="7286625" y="1571625"/>
            <a:ext cx="1549400" cy="1168400"/>
          </a:xfrm>
          <a:prstGeom prst="rect">
            <a:avLst/>
          </a:prstGeom>
          <a:noFill/>
          <a:ln w="9525">
            <a:noFill/>
            <a:miter lim="800000"/>
            <a:headEnd/>
            <a:tailEnd/>
          </a:ln>
        </p:spPr>
      </p:pic>
      <p:pic>
        <p:nvPicPr>
          <p:cNvPr id="8199" name="Picture 29" descr="D:\et10000_200000\P1010006.JPG"/>
          <p:cNvPicPr>
            <a:picLocks noChangeAspect="1" noChangeArrowheads="1"/>
          </p:cNvPicPr>
          <p:nvPr/>
        </p:nvPicPr>
        <p:blipFill>
          <a:blip r:embed="rId7" cstate="print"/>
          <a:srcRect/>
          <a:stretch>
            <a:fillRect/>
          </a:stretch>
        </p:blipFill>
        <p:spPr bwMode="auto">
          <a:xfrm>
            <a:off x="285750" y="2786063"/>
            <a:ext cx="1549400" cy="1168400"/>
          </a:xfrm>
          <a:prstGeom prst="rect">
            <a:avLst/>
          </a:prstGeom>
          <a:noFill/>
          <a:ln w="9525">
            <a:noFill/>
            <a:miter lim="800000"/>
            <a:headEnd/>
            <a:tailEnd/>
          </a:ln>
        </p:spPr>
      </p:pic>
      <p:pic>
        <p:nvPicPr>
          <p:cNvPr id="8200" name="Picture 30" descr="D:\et10000_200000\P1010007.JPG"/>
          <p:cNvPicPr>
            <a:picLocks noChangeAspect="1" noChangeArrowheads="1"/>
          </p:cNvPicPr>
          <p:nvPr/>
        </p:nvPicPr>
        <p:blipFill>
          <a:blip r:embed="rId8" cstate="print"/>
          <a:srcRect/>
          <a:stretch>
            <a:fillRect/>
          </a:stretch>
        </p:blipFill>
        <p:spPr bwMode="auto">
          <a:xfrm>
            <a:off x="2000250" y="2786063"/>
            <a:ext cx="1549400" cy="1168400"/>
          </a:xfrm>
          <a:prstGeom prst="rect">
            <a:avLst/>
          </a:prstGeom>
          <a:noFill/>
          <a:ln w="9525">
            <a:noFill/>
            <a:miter lim="800000"/>
            <a:headEnd/>
            <a:tailEnd/>
          </a:ln>
        </p:spPr>
      </p:pic>
      <p:pic>
        <p:nvPicPr>
          <p:cNvPr id="8201" name="Picture 31" descr="D:\et10000_200000\P1010008.JPG"/>
          <p:cNvPicPr>
            <a:picLocks noChangeAspect="1" noChangeArrowheads="1"/>
          </p:cNvPicPr>
          <p:nvPr/>
        </p:nvPicPr>
        <p:blipFill>
          <a:blip r:embed="rId9" cstate="print"/>
          <a:srcRect/>
          <a:stretch>
            <a:fillRect/>
          </a:stretch>
        </p:blipFill>
        <p:spPr bwMode="auto">
          <a:xfrm>
            <a:off x="3786188" y="2786063"/>
            <a:ext cx="1549400" cy="1168400"/>
          </a:xfrm>
          <a:prstGeom prst="rect">
            <a:avLst/>
          </a:prstGeom>
          <a:noFill/>
          <a:ln w="9525">
            <a:noFill/>
            <a:miter lim="800000"/>
            <a:headEnd/>
            <a:tailEnd/>
          </a:ln>
        </p:spPr>
      </p:pic>
      <p:pic>
        <p:nvPicPr>
          <p:cNvPr id="8202" name="Picture 32" descr="D:\et10000_200000\P1010009.JPG"/>
          <p:cNvPicPr>
            <a:picLocks noChangeAspect="1" noChangeArrowheads="1"/>
          </p:cNvPicPr>
          <p:nvPr/>
        </p:nvPicPr>
        <p:blipFill>
          <a:blip r:embed="rId10" cstate="print"/>
          <a:srcRect/>
          <a:stretch>
            <a:fillRect/>
          </a:stretch>
        </p:blipFill>
        <p:spPr bwMode="auto">
          <a:xfrm>
            <a:off x="5500688" y="2786063"/>
            <a:ext cx="1549400" cy="1168400"/>
          </a:xfrm>
          <a:prstGeom prst="rect">
            <a:avLst/>
          </a:prstGeom>
          <a:noFill/>
          <a:ln w="9525">
            <a:noFill/>
            <a:miter lim="800000"/>
            <a:headEnd/>
            <a:tailEnd/>
          </a:ln>
        </p:spPr>
      </p:pic>
      <p:pic>
        <p:nvPicPr>
          <p:cNvPr id="8203" name="Picture 33" descr="D:\et10000_200000\P1010010.JPG"/>
          <p:cNvPicPr>
            <a:picLocks noChangeAspect="1" noChangeArrowheads="1"/>
          </p:cNvPicPr>
          <p:nvPr/>
        </p:nvPicPr>
        <p:blipFill>
          <a:blip r:embed="rId11" cstate="print"/>
          <a:srcRect/>
          <a:stretch>
            <a:fillRect/>
          </a:stretch>
        </p:blipFill>
        <p:spPr bwMode="auto">
          <a:xfrm>
            <a:off x="7286625" y="2786063"/>
            <a:ext cx="1549400" cy="1168400"/>
          </a:xfrm>
          <a:prstGeom prst="rect">
            <a:avLst/>
          </a:prstGeom>
          <a:noFill/>
          <a:ln w="9525">
            <a:noFill/>
            <a:miter lim="800000"/>
            <a:headEnd/>
            <a:tailEnd/>
          </a:ln>
        </p:spPr>
      </p:pic>
      <p:pic>
        <p:nvPicPr>
          <p:cNvPr id="8204" name="Picture 34" descr="D:\et10000_200000\P1010011.JPG"/>
          <p:cNvPicPr>
            <a:picLocks noChangeAspect="1" noChangeArrowheads="1"/>
          </p:cNvPicPr>
          <p:nvPr/>
        </p:nvPicPr>
        <p:blipFill>
          <a:blip r:embed="rId12" cstate="print"/>
          <a:srcRect/>
          <a:stretch>
            <a:fillRect/>
          </a:stretch>
        </p:blipFill>
        <p:spPr bwMode="auto">
          <a:xfrm>
            <a:off x="285750" y="4071938"/>
            <a:ext cx="1549400" cy="1168400"/>
          </a:xfrm>
          <a:prstGeom prst="rect">
            <a:avLst/>
          </a:prstGeom>
          <a:noFill/>
          <a:ln w="9525">
            <a:noFill/>
            <a:miter lim="800000"/>
            <a:headEnd/>
            <a:tailEnd/>
          </a:ln>
        </p:spPr>
      </p:pic>
      <p:pic>
        <p:nvPicPr>
          <p:cNvPr id="8205" name="Picture 35" descr="D:\et10000_200000\P1010012.JPG"/>
          <p:cNvPicPr>
            <a:picLocks noChangeAspect="1" noChangeArrowheads="1"/>
          </p:cNvPicPr>
          <p:nvPr/>
        </p:nvPicPr>
        <p:blipFill>
          <a:blip r:embed="rId13" cstate="print"/>
          <a:srcRect/>
          <a:stretch>
            <a:fillRect/>
          </a:stretch>
        </p:blipFill>
        <p:spPr bwMode="auto">
          <a:xfrm>
            <a:off x="2000250" y="4071938"/>
            <a:ext cx="1549400" cy="1168400"/>
          </a:xfrm>
          <a:prstGeom prst="rect">
            <a:avLst/>
          </a:prstGeom>
          <a:noFill/>
          <a:ln w="9525">
            <a:noFill/>
            <a:miter lim="800000"/>
            <a:headEnd/>
            <a:tailEnd/>
          </a:ln>
        </p:spPr>
      </p:pic>
      <p:pic>
        <p:nvPicPr>
          <p:cNvPr id="8206" name="Picture 36" descr="D:\et10000_200000\P1010013.JPG"/>
          <p:cNvPicPr>
            <a:picLocks noChangeAspect="1" noChangeArrowheads="1"/>
          </p:cNvPicPr>
          <p:nvPr/>
        </p:nvPicPr>
        <p:blipFill>
          <a:blip r:embed="rId14" cstate="print"/>
          <a:srcRect/>
          <a:stretch>
            <a:fillRect/>
          </a:stretch>
        </p:blipFill>
        <p:spPr bwMode="auto">
          <a:xfrm>
            <a:off x="3786188" y="4071938"/>
            <a:ext cx="1549400" cy="1168400"/>
          </a:xfrm>
          <a:prstGeom prst="rect">
            <a:avLst/>
          </a:prstGeom>
          <a:noFill/>
          <a:ln w="9525">
            <a:noFill/>
            <a:miter lim="800000"/>
            <a:headEnd/>
            <a:tailEnd/>
          </a:ln>
        </p:spPr>
      </p:pic>
      <p:pic>
        <p:nvPicPr>
          <p:cNvPr id="8207" name="Picture 37" descr="D:\et10000_200000\P1010014.JPG"/>
          <p:cNvPicPr>
            <a:picLocks noChangeAspect="1" noChangeArrowheads="1"/>
          </p:cNvPicPr>
          <p:nvPr/>
        </p:nvPicPr>
        <p:blipFill>
          <a:blip r:embed="rId15" cstate="print"/>
          <a:srcRect/>
          <a:stretch>
            <a:fillRect/>
          </a:stretch>
        </p:blipFill>
        <p:spPr bwMode="auto">
          <a:xfrm>
            <a:off x="5500688" y="4071938"/>
            <a:ext cx="1549400" cy="1168400"/>
          </a:xfrm>
          <a:prstGeom prst="rect">
            <a:avLst/>
          </a:prstGeom>
          <a:noFill/>
          <a:ln w="9525">
            <a:noFill/>
            <a:miter lim="800000"/>
            <a:headEnd/>
            <a:tailEnd/>
          </a:ln>
        </p:spPr>
      </p:pic>
      <p:pic>
        <p:nvPicPr>
          <p:cNvPr id="8208" name="Picture 38" descr="D:\et10000_200000\P1010015.JPG"/>
          <p:cNvPicPr>
            <a:picLocks noChangeAspect="1" noChangeArrowheads="1"/>
          </p:cNvPicPr>
          <p:nvPr/>
        </p:nvPicPr>
        <p:blipFill>
          <a:blip r:embed="rId16" cstate="print"/>
          <a:srcRect/>
          <a:stretch>
            <a:fillRect/>
          </a:stretch>
        </p:blipFill>
        <p:spPr bwMode="auto">
          <a:xfrm>
            <a:off x="7286625" y="4071938"/>
            <a:ext cx="1549400" cy="1168400"/>
          </a:xfrm>
          <a:prstGeom prst="rect">
            <a:avLst/>
          </a:prstGeom>
          <a:noFill/>
          <a:ln w="9525">
            <a:noFill/>
            <a:miter lim="800000"/>
            <a:headEnd/>
            <a:tailEnd/>
          </a:ln>
        </p:spPr>
      </p:pic>
      <p:pic>
        <p:nvPicPr>
          <p:cNvPr id="8209" name="Picture 39" descr="D:\et10000_200000\P1010016.JPG"/>
          <p:cNvPicPr>
            <a:picLocks noChangeAspect="1" noChangeArrowheads="1"/>
          </p:cNvPicPr>
          <p:nvPr/>
        </p:nvPicPr>
        <p:blipFill>
          <a:blip r:embed="rId17" cstate="print"/>
          <a:srcRect/>
          <a:stretch>
            <a:fillRect/>
          </a:stretch>
        </p:blipFill>
        <p:spPr bwMode="auto">
          <a:xfrm>
            <a:off x="285750" y="5357813"/>
            <a:ext cx="1549400" cy="1168400"/>
          </a:xfrm>
          <a:prstGeom prst="rect">
            <a:avLst/>
          </a:prstGeom>
          <a:noFill/>
          <a:ln w="9525">
            <a:noFill/>
            <a:miter lim="800000"/>
            <a:headEnd/>
            <a:tailEnd/>
          </a:ln>
        </p:spPr>
      </p:pic>
      <p:pic>
        <p:nvPicPr>
          <p:cNvPr id="8210" name="Picture 40" descr="D:\et10000_200000\P1010017.JPG"/>
          <p:cNvPicPr>
            <a:picLocks noChangeAspect="1" noChangeArrowheads="1"/>
          </p:cNvPicPr>
          <p:nvPr/>
        </p:nvPicPr>
        <p:blipFill>
          <a:blip r:embed="rId18" cstate="print"/>
          <a:srcRect/>
          <a:stretch>
            <a:fillRect/>
          </a:stretch>
        </p:blipFill>
        <p:spPr bwMode="auto">
          <a:xfrm>
            <a:off x="2000250" y="5357813"/>
            <a:ext cx="1549400" cy="1168400"/>
          </a:xfrm>
          <a:prstGeom prst="rect">
            <a:avLst/>
          </a:prstGeom>
          <a:noFill/>
          <a:ln w="9525">
            <a:noFill/>
            <a:miter lim="800000"/>
            <a:headEnd/>
            <a:tailEnd/>
          </a:ln>
        </p:spPr>
      </p:pic>
      <p:pic>
        <p:nvPicPr>
          <p:cNvPr id="8211" name="Picture 41" descr="D:\et10000_200000\P1010018.JPG"/>
          <p:cNvPicPr>
            <a:picLocks noChangeAspect="1" noChangeArrowheads="1"/>
          </p:cNvPicPr>
          <p:nvPr/>
        </p:nvPicPr>
        <p:blipFill>
          <a:blip r:embed="rId19" cstate="print"/>
          <a:srcRect/>
          <a:stretch>
            <a:fillRect/>
          </a:stretch>
        </p:blipFill>
        <p:spPr bwMode="auto">
          <a:xfrm>
            <a:off x="3786188" y="5357813"/>
            <a:ext cx="1549400" cy="1168400"/>
          </a:xfrm>
          <a:prstGeom prst="rect">
            <a:avLst/>
          </a:prstGeom>
          <a:noFill/>
          <a:ln w="9525">
            <a:noFill/>
            <a:miter lim="800000"/>
            <a:headEnd/>
            <a:tailEnd/>
          </a:ln>
        </p:spPr>
      </p:pic>
      <p:pic>
        <p:nvPicPr>
          <p:cNvPr id="8212" name="Picture 42" descr="D:\et10000_200000\P1010019.JPG"/>
          <p:cNvPicPr>
            <a:picLocks noChangeAspect="1" noChangeArrowheads="1"/>
          </p:cNvPicPr>
          <p:nvPr/>
        </p:nvPicPr>
        <p:blipFill>
          <a:blip r:embed="rId20" cstate="print"/>
          <a:srcRect/>
          <a:stretch>
            <a:fillRect/>
          </a:stretch>
        </p:blipFill>
        <p:spPr bwMode="auto">
          <a:xfrm>
            <a:off x="5500688" y="5357813"/>
            <a:ext cx="1549400" cy="1168400"/>
          </a:xfrm>
          <a:prstGeom prst="rect">
            <a:avLst/>
          </a:prstGeom>
          <a:noFill/>
          <a:ln w="9525">
            <a:noFill/>
            <a:miter lim="800000"/>
            <a:headEnd/>
            <a:tailEnd/>
          </a:ln>
        </p:spPr>
      </p:pic>
      <p:pic>
        <p:nvPicPr>
          <p:cNvPr id="8213" name="Picture 43" descr="D:\et10000_200000\P1010020.JPG"/>
          <p:cNvPicPr>
            <a:picLocks noChangeAspect="1" noChangeArrowheads="1"/>
          </p:cNvPicPr>
          <p:nvPr/>
        </p:nvPicPr>
        <p:blipFill>
          <a:blip r:embed="rId21" cstate="print"/>
          <a:srcRect/>
          <a:stretch>
            <a:fillRect/>
          </a:stretch>
        </p:blipFill>
        <p:spPr bwMode="auto">
          <a:xfrm>
            <a:off x="7286625" y="5357813"/>
            <a:ext cx="1549400" cy="1168400"/>
          </a:xfrm>
          <a:prstGeom prst="rect">
            <a:avLst/>
          </a:prstGeom>
          <a:noFill/>
          <a:ln w="9525">
            <a:noFill/>
            <a:miter lim="800000"/>
            <a:headEnd/>
            <a:tailEnd/>
          </a:ln>
        </p:spPr>
      </p:pic>
      <p:pic>
        <p:nvPicPr>
          <p:cNvPr id="8214" name="Picture 24" descr="D:\et10000_200000\P1010001.JPG"/>
          <p:cNvPicPr>
            <a:picLocks noChangeAspect="1" noChangeArrowheads="1"/>
          </p:cNvPicPr>
          <p:nvPr/>
        </p:nvPicPr>
        <p:blipFill>
          <a:blip r:embed="rId22" cstate="print"/>
          <a:srcRect/>
          <a:stretch>
            <a:fillRect/>
          </a:stretch>
        </p:blipFill>
        <p:spPr bwMode="auto">
          <a:xfrm>
            <a:off x="285750" y="1571625"/>
            <a:ext cx="1549400" cy="1168400"/>
          </a:xfrm>
          <a:prstGeom prst="rect">
            <a:avLst/>
          </a:prstGeom>
          <a:noFill/>
          <a:ln w="9525">
            <a:noFill/>
            <a:miter lim="800000"/>
            <a:headEnd/>
            <a:tailEnd/>
          </a:ln>
        </p:spPr>
      </p:pic>
      <p:cxnSp>
        <p:nvCxnSpPr>
          <p:cNvPr id="25" name="Straight Arrow Connector 24"/>
          <p:cNvCxnSpPr/>
          <p:nvPr/>
        </p:nvCxnSpPr>
        <p:spPr bwMode="auto">
          <a:xfrm>
            <a:off x="285720" y="6572272"/>
            <a:ext cx="8572560" cy="1588"/>
          </a:xfrm>
          <a:prstGeom prst="straightConnector1">
            <a:avLst/>
          </a:prstGeom>
          <a:solidFill>
            <a:srgbClr val="00B8FF"/>
          </a:solidFill>
          <a:ln w="9525" cap="flat" cmpd="sng" algn="ctr">
            <a:solidFill>
              <a:schemeClr val="tx1"/>
            </a:solidFill>
            <a:prstDash val="solid"/>
            <a:round/>
            <a:headEnd type="none" w="med" len="med"/>
            <a:tailEnd type="arrow"/>
          </a:ln>
          <a:effectLst/>
        </p:spPr>
      </p:cxnSp>
      <p:sp>
        <p:nvSpPr>
          <p:cNvPr id="24" name="TextBox 23"/>
          <p:cNvSpPr txBox="1"/>
          <p:nvPr/>
        </p:nvSpPr>
        <p:spPr>
          <a:xfrm>
            <a:off x="8001024" y="6550223"/>
            <a:ext cx="1142976" cy="307777"/>
          </a:xfrm>
          <a:prstGeom prst="rect">
            <a:avLst/>
          </a:prstGeom>
          <a:noFill/>
        </p:spPr>
        <p:txBody>
          <a:bodyPr wrap="square" rtlCol="0">
            <a:spAutoFit/>
          </a:bodyPr>
          <a:lstStyle/>
          <a:p>
            <a:r>
              <a:rPr lang="en-US" sz="1400" dirty="0" smtClean="0"/>
              <a:t>8/13</a:t>
            </a:r>
            <a:endParaRPr lang="ru-RU" sz="14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357158" y="1352550"/>
            <a:ext cx="8448675" cy="5505450"/>
          </a:xfrm>
          <a:prstGeom prst="rect">
            <a:avLst/>
          </a:prstGeom>
          <a:noFill/>
          <a:ln w="9525">
            <a:noFill/>
            <a:miter lim="800000"/>
            <a:headEnd/>
            <a:tailEnd/>
          </a:ln>
        </p:spPr>
      </p:pic>
      <p:sp>
        <p:nvSpPr>
          <p:cNvPr id="9219" name="TextBox 5"/>
          <p:cNvSpPr txBox="1">
            <a:spLocks noChangeArrowheads="1"/>
          </p:cNvSpPr>
          <p:nvPr/>
        </p:nvSpPr>
        <p:spPr bwMode="auto">
          <a:xfrm>
            <a:off x="642910" y="357166"/>
            <a:ext cx="7858125" cy="1015663"/>
          </a:xfrm>
          <a:prstGeom prst="rect">
            <a:avLst/>
          </a:prstGeom>
          <a:noFill/>
          <a:ln w="9525">
            <a:noFill/>
            <a:miter lim="800000"/>
            <a:headEnd/>
            <a:tailEnd/>
          </a:ln>
        </p:spPr>
        <p:txBody>
          <a:bodyPr>
            <a:spAutoFit/>
          </a:bodyPr>
          <a:lstStyle/>
          <a:p>
            <a:r>
              <a:rPr lang="en-US" sz="3000" dirty="0" smtClean="0">
                <a:solidFill>
                  <a:schemeClr val="tx1"/>
                </a:solidFill>
              </a:rPr>
              <a:t>Software</a:t>
            </a:r>
          </a:p>
          <a:p>
            <a:r>
              <a:rPr lang="en-US" sz="3000" dirty="0" smtClean="0">
                <a:solidFill>
                  <a:schemeClr val="tx1"/>
                </a:solidFill>
              </a:rPr>
              <a:t>Shannon </a:t>
            </a:r>
            <a:r>
              <a:rPr lang="en-US" sz="3000" dirty="0">
                <a:solidFill>
                  <a:schemeClr val="tx1"/>
                </a:solidFill>
              </a:rPr>
              <a:t>Entropy and Exposure Time</a:t>
            </a:r>
            <a:endParaRPr lang="ru-RU" sz="3000" dirty="0">
              <a:solidFill>
                <a:schemeClr val="tx1"/>
              </a:solidFill>
            </a:endParaRPr>
          </a:p>
        </p:txBody>
      </p:sp>
      <p:pic>
        <p:nvPicPr>
          <p:cNvPr id="4" name="Picture 7" descr="D:\WORK\NoveHrady\INFO\Presentation\Exp.png"/>
          <p:cNvPicPr>
            <a:picLocks noChangeAspect="1" noChangeArrowheads="1"/>
          </p:cNvPicPr>
          <p:nvPr/>
        </p:nvPicPr>
        <p:blipFill>
          <a:blip r:embed="rId3" cstate="print"/>
          <a:srcRect/>
          <a:stretch>
            <a:fillRect/>
          </a:stretch>
        </p:blipFill>
        <p:spPr bwMode="auto">
          <a:xfrm>
            <a:off x="8286776" y="571480"/>
            <a:ext cx="497664" cy="428628"/>
          </a:xfrm>
          <a:prstGeom prst="rect">
            <a:avLst/>
          </a:prstGeom>
          <a:noFill/>
          <a:ln>
            <a:solidFill>
              <a:schemeClr val="tx1"/>
            </a:solidFill>
          </a:ln>
          <a:scene3d>
            <a:camera prst="orthographicFront"/>
            <a:lightRig rig="threePt" dir="t"/>
          </a:scene3d>
          <a:sp3d prstMaterial="matte">
            <a:bevelT w="165100"/>
          </a:sp3d>
        </p:spPr>
      </p:pic>
      <p:sp>
        <p:nvSpPr>
          <p:cNvPr id="7" name="Up Arrow 6"/>
          <p:cNvSpPr/>
          <p:nvPr/>
        </p:nvSpPr>
        <p:spPr bwMode="auto">
          <a:xfrm>
            <a:off x="4000496" y="3857628"/>
            <a:ext cx="714380" cy="642942"/>
          </a:xfrm>
          <a:prstGeom prst="upArrow">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4D4D4D"/>
              </a:buClr>
              <a:buSzPct val="100000"/>
              <a:buFont typeface="Arial" charset="0"/>
              <a:buNone/>
              <a:tabLst/>
            </a:pPr>
            <a:endParaRPr kumimoji="0" lang="ru-RU" sz="2400" b="0" i="0" u="none" strike="noStrike" cap="none" normalizeH="0" baseline="0" smtClean="0">
              <a:ln>
                <a:noFill/>
              </a:ln>
              <a:solidFill>
                <a:schemeClr val="bg1"/>
              </a:solidFill>
              <a:effectLst/>
              <a:latin typeface="Arial" charset="0"/>
              <a:cs typeface="Lucida Sans Unicode" charset="0"/>
            </a:endParaRPr>
          </a:p>
        </p:txBody>
      </p:sp>
      <p:sp>
        <p:nvSpPr>
          <p:cNvPr id="8" name="TextBox 7"/>
          <p:cNvSpPr txBox="1"/>
          <p:nvPr/>
        </p:nvSpPr>
        <p:spPr>
          <a:xfrm>
            <a:off x="1785886" y="4714884"/>
            <a:ext cx="7358114" cy="830997"/>
          </a:xfrm>
          <a:prstGeom prst="rect">
            <a:avLst/>
          </a:prstGeom>
          <a:noFill/>
        </p:spPr>
        <p:txBody>
          <a:bodyPr wrap="square" rtlCol="0">
            <a:spAutoFit/>
          </a:bodyPr>
          <a:lstStyle/>
          <a:p>
            <a:r>
              <a:rPr lang="en-US" dirty="0" smtClean="0"/>
              <a:t>Choose 3 exposure times near best Shannon entropy</a:t>
            </a:r>
            <a:endParaRPr lang="ru-RU" dirty="0"/>
          </a:p>
        </p:txBody>
      </p:sp>
      <p:sp>
        <p:nvSpPr>
          <p:cNvPr id="9" name="TextBox 8"/>
          <p:cNvSpPr txBox="1"/>
          <p:nvPr/>
        </p:nvSpPr>
        <p:spPr>
          <a:xfrm>
            <a:off x="8001024" y="6550223"/>
            <a:ext cx="1142976" cy="307777"/>
          </a:xfrm>
          <a:prstGeom prst="rect">
            <a:avLst/>
          </a:prstGeom>
          <a:noFill/>
        </p:spPr>
        <p:txBody>
          <a:bodyPr wrap="square" rtlCol="0">
            <a:spAutoFit/>
          </a:bodyPr>
          <a:lstStyle/>
          <a:p>
            <a:r>
              <a:rPr lang="en-US" sz="1400" dirty="0" smtClean="0"/>
              <a:t>9/13</a:t>
            </a:r>
            <a:endParaRPr lang="ru-RU" sz="14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Custom 3">
      <a:dk1>
        <a:srgbClr val="000000"/>
      </a:dk1>
      <a:lt1>
        <a:srgbClr val="000000"/>
      </a:lt1>
      <a:dk2>
        <a:srgbClr val="000000"/>
      </a:dk2>
      <a:lt2>
        <a:srgbClr val="808080"/>
      </a:lt2>
      <a:accent1>
        <a:srgbClr val="00CC99"/>
      </a:accent1>
      <a:accent2>
        <a:srgbClr val="3333CC"/>
      </a:accent2>
      <a:accent3>
        <a:srgbClr val="000000"/>
      </a:accent3>
      <a:accent4>
        <a:srgbClr val="000000"/>
      </a:accent4>
      <a:accent5>
        <a:srgbClr val="AAE2CA"/>
      </a:accent5>
      <a:accent6>
        <a:srgbClr val="2D2DB9"/>
      </a:accent6>
      <a:hlink>
        <a:srgbClr val="3333CC"/>
      </a:hlink>
      <a:folHlink>
        <a:srgbClr val="3333CC"/>
      </a:folHlink>
    </a:clrScheme>
    <a:fontScheme name="Тема Office">
      <a:majorFont>
        <a:latin typeface="Microsoft Sans Serif"/>
        <a:ea typeface=""/>
        <a:cs typeface="Lucida Sans Unicode"/>
      </a:majorFont>
      <a:minorFont>
        <a:latin typeface="Microsoft Sans Serif"/>
        <a:ea typeface=""/>
        <a:cs typeface="Lucida Sans Unicod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449263" rtl="0" eaLnBrk="1" fontAlgn="base" latinLnBrk="0" hangingPunct="1">
          <a:lnSpc>
            <a:spcPct val="100000"/>
          </a:lnSpc>
          <a:spcBef>
            <a:spcPct val="0"/>
          </a:spcBef>
          <a:spcAft>
            <a:spcPct val="0"/>
          </a:spcAft>
          <a:buClr>
            <a:srgbClr val="4D4D4D"/>
          </a:buClr>
          <a:buSzPct val="100000"/>
          <a:buFont typeface="Arial" charset="0"/>
          <a:buNone/>
          <a:tabLst/>
          <a:defRPr kumimoji="0" lang="en-GB" sz="2400" b="0" i="0" u="none" strike="noStrike" cap="none" normalizeH="0" baseline="0" smtClean="0">
            <a:ln>
              <a:noFill/>
            </a:ln>
            <a:solidFill>
              <a:schemeClr val="bg1"/>
            </a:solidFill>
            <a:effectLst/>
            <a:latin typeface="Arial" charset="0"/>
            <a:cs typeface="Lucida Sans Unicode"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449263" rtl="0" eaLnBrk="1" fontAlgn="base" latinLnBrk="0" hangingPunct="1">
          <a:lnSpc>
            <a:spcPct val="100000"/>
          </a:lnSpc>
          <a:spcBef>
            <a:spcPct val="0"/>
          </a:spcBef>
          <a:spcAft>
            <a:spcPct val="0"/>
          </a:spcAft>
          <a:buClr>
            <a:srgbClr val="4D4D4D"/>
          </a:buClr>
          <a:buSzPct val="100000"/>
          <a:buFont typeface="Arial" charset="0"/>
          <a:buNone/>
          <a:tabLst/>
          <a:defRPr kumimoji="0" lang="en-GB" sz="2400" b="0" i="0" u="none" strike="noStrike" cap="none" normalizeH="0" baseline="0" smtClean="0">
            <a:ln>
              <a:noFill/>
            </a:ln>
            <a:solidFill>
              <a:schemeClr val="bg1"/>
            </a:solidFill>
            <a:effectLst/>
            <a:latin typeface="Arial" charset="0"/>
            <a:cs typeface="Lucida Sans Unicode" charset="0"/>
          </a:defRPr>
        </a:defPPr>
      </a:lstStyle>
    </a:lnDef>
  </a:objectDefaults>
  <a:extraClrSchemeLst>
    <a:extraClrScheme>
      <a:clrScheme name="Тема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Тема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Тема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Тема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Тема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Тема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Тема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Тема Office">
  <a:themeElements>
    <a:clrScheme name="Тема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Тема Office">
      <a:majorFont>
        <a:latin typeface="Microsoft Sans Serif"/>
        <a:ea typeface=""/>
        <a:cs typeface="Lucida Sans Unicode"/>
      </a:majorFont>
      <a:minorFont>
        <a:latin typeface="Microsoft Sans Serif"/>
        <a:ea typeface=""/>
        <a:cs typeface="Lucida Sans Unicod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449263" rtl="0" eaLnBrk="1" fontAlgn="base" latinLnBrk="0" hangingPunct="1">
          <a:lnSpc>
            <a:spcPct val="100000"/>
          </a:lnSpc>
          <a:spcBef>
            <a:spcPct val="0"/>
          </a:spcBef>
          <a:spcAft>
            <a:spcPct val="0"/>
          </a:spcAft>
          <a:buClr>
            <a:srgbClr val="4D4D4D"/>
          </a:buClr>
          <a:buSzPct val="100000"/>
          <a:buFont typeface="Arial" charset="0"/>
          <a:buNone/>
          <a:tabLst/>
          <a:defRPr kumimoji="0" lang="en-GB" sz="2400" b="0" i="0" u="none" strike="noStrike" cap="none" normalizeH="0" baseline="0" smtClean="0">
            <a:ln>
              <a:noFill/>
            </a:ln>
            <a:solidFill>
              <a:schemeClr val="bg1"/>
            </a:solidFill>
            <a:effectLst/>
            <a:latin typeface="Arial" charset="0"/>
            <a:cs typeface="Lucida Sans Unicode"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449263" rtl="0" eaLnBrk="1" fontAlgn="base" latinLnBrk="0" hangingPunct="1">
          <a:lnSpc>
            <a:spcPct val="100000"/>
          </a:lnSpc>
          <a:spcBef>
            <a:spcPct val="0"/>
          </a:spcBef>
          <a:spcAft>
            <a:spcPct val="0"/>
          </a:spcAft>
          <a:buClr>
            <a:srgbClr val="4D4D4D"/>
          </a:buClr>
          <a:buSzPct val="100000"/>
          <a:buFont typeface="Arial" charset="0"/>
          <a:buNone/>
          <a:tabLst/>
          <a:defRPr kumimoji="0" lang="en-GB" sz="2400" b="0" i="0" u="none" strike="noStrike" cap="none" normalizeH="0" baseline="0" smtClean="0">
            <a:ln>
              <a:noFill/>
            </a:ln>
            <a:solidFill>
              <a:schemeClr val="bg1"/>
            </a:solidFill>
            <a:effectLst/>
            <a:latin typeface="Arial" charset="0"/>
            <a:cs typeface="Lucida Sans Unicode" charset="0"/>
          </a:defRPr>
        </a:defPPr>
      </a:lstStyle>
    </a:lnDef>
  </a:objectDefaults>
  <a:extraClrSchemeLst>
    <a:extraClrScheme>
      <a:clrScheme name="Тема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Тема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Тема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Тема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Тема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Тема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Тема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Тема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7704</TotalTime>
  <Words>809</Words>
  <Application>Microsoft Office PowerPoint</Application>
  <PresentationFormat>On-screen Show (4:3)</PresentationFormat>
  <Paragraphs>104</Paragraphs>
  <Slides>15</Slides>
  <Notes>7</Notes>
  <HiddenSlides>0</HiddenSlides>
  <MMClips>0</MMClips>
  <ScaleCrop>false</ScaleCrop>
  <HeadingPairs>
    <vt:vector size="4" baseType="variant">
      <vt:variant>
        <vt:lpstr>Theme</vt:lpstr>
      </vt:variant>
      <vt:variant>
        <vt:i4>2</vt:i4>
      </vt:variant>
      <vt:variant>
        <vt:lpstr>Slide Titles</vt:lpstr>
      </vt:variant>
      <vt:variant>
        <vt:i4>15</vt:i4>
      </vt:variant>
    </vt:vector>
  </HeadingPairs>
  <TitlesOfParts>
    <vt:vector size="17" baseType="lpstr">
      <vt:lpstr>Тема Office</vt:lpstr>
      <vt:lpstr>1_Тема Office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PRESENTATION</dc:title>
  <dc:creator>asd asd</dc:creator>
  <cp:lastModifiedBy>ASD</cp:lastModifiedBy>
  <cp:revision>480</cp:revision>
  <dcterms:modified xsi:type="dcterms:W3CDTF">2009-07-24T10:16:45Z</dcterms:modified>
</cp:coreProperties>
</file>